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323" r:id="rId2"/>
    <p:sldId id="260" r:id="rId3"/>
    <p:sldId id="363" r:id="rId4"/>
    <p:sldId id="364" r:id="rId5"/>
    <p:sldId id="365" r:id="rId6"/>
    <p:sldId id="366" r:id="rId7"/>
    <p:sldId id="367" r:id="rId8"/>
    <p:sldId id="368" r:id="rId9"/>
    <p:sldId id="369" r:id="rId10"/>
    <p:sldId id="370" r:id="rId11"/>
    <p:sldId id="371" r:id="rId12"/>
    <p:sldId id="372" r:id="rId13"/>
    <p:sldId id="373"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4" r:id="rId33"/>
    <p:sldId id="395" r:id="rId34"/>
    <p:sldId id="393" r:id="rId35"/>
    <p:sldId id="396" r:id="rId36"/>
    <p:sldId id="397" r:id="rId37"/>
    <p:sldId id="398" r:id="rId38"/>
    <p:sldId id="399" r:id="rId39"/>
    <p:sldId id="400" r:id="rId40"/>
    <p:sldId id="359" r:id="rId41"/>
    <p:sldId id="362" r:id="rId42"/>
    <p:sldId id="279" r:id="rId43"/>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1" autoAdjust="0"/>
    <p:restoredTop sz="65052" autoAdjust="0"/>
  </p:normalViewPr>
  <p:slideViewPr>
    <p:cSldViewPr snapToGrid="0" showGuides="1">
      <p:cViewPr varScale="1">
        <p:scale>
          <a:sx n="75" d="100"/>
          <a:sy n="75" d="100"/>
        </p:scale>
        <p:origin x="36" y="7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pChg chg="mod">
          <ac:chgData name="Cooling, Chris" userId="6dcf99c9-2ba5-410a-8445-0893a3d1421f" providerId="ADAL" clId="{C4BD1E24-A02E-4D0B-A9E4-3F2F7FED17E4}" dt="2024-12-12T15:38:06.803" v="13"/>
          <ac:spMkLst>
            <pc:docMk/>
            <pc:sldMk cId="510822919" sldId="400"/>
            <ac:spMk id="4" creationId="{CAD27405-DA36-E7CC-1CB7-F777D255AF04}"/>
          </ac:spMkLst>
        </pc:spChg>
        <pc:picChg chg="del">
          <ac:chgData name="Cooling, Chris" userId="6dcf99c9-2ba5-410a-8445-0893a3d1421f" providerId="ADAL" clId="{C4BD1E24-A02E-4D0B-A9E4-3F2F7FED17E4}" dt="2024-12-12T15:36:57.203" v="0" actId="478"/>
          <ac:picMkLst>
            <pc:docMk/>
            <pc:sldMk cId="510822919" sldId="400"/>
            <ac:picMk id="8" creationId="{B1EE3718-EC99-4C06-8257-118F94B76B7C}"/>
          </ac:picMkLst>
        </pc:picChg>
        <pc:picChg chg="add mod">
          <ac:chgData name="Cooling, Chris" userId="6dcf99c9-2ba5-410a-8445-0893a3d1421f" providerId="ADAL" clId="{C4BD1E24-A02E-4D0B-A9E4-3F2F7FED17E4}" dt="2024-12-12T15:37:13.377" v="4" actId="1076"/>
          <ac:picMkLst>
            <pc:docMk/>
            <pc:sldMk cId="510822919" sldId="400"/>
            <ac:picMk id="11" creationId="{50D66BDF-114E-43F7-4E24-10F9955D66AA}"/>
          </ac:picMkLst>
        </pc:picChg>
      </pc:sldChg>
    </pc:docChg>
  </pc:docChgLst>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pChg chg="mod">
          <ac:chgData name="Cooling, Chris" userId="6dcf99c9-2ba5-410a-8445-0893a3d1421f" providerId="ADAL" clId="{14239305-0D70-4AAF-9A17-68A2853CAEAE}" dt="2024-11-04T14:35:48.504" v="25" actId="20577"/>
          <ac:spMkLst>
            <pc:docMk/>
            <pc:sldMk cId="3212729572" sldId="323"/>
            <ac:spMk id="2" creationId="{82F30BFE-CB41-E791-4D9C-03A91DA1441E}"/>
          </ac:spMkLst>
        </pc:spChg>
        <pc:spChg chg="mod">
          <ac:chgData name="Cooling, Chris" userId="6dcf99c9-2ba5-410a-8445-0893a3d1421f" providerId="ADAL" clId="{14239305-0D70-4AAF-9A17-68A2853CAEAE}" dt="2024-11-04T14:36:17.366" v="71" actId="20577"/>
          <ac:spMkLst>
            <pc:docMk/>
            <pc:sldMk cId="3212729572" sldId="323"/>
            <ac:spMk id="3" creationId="{F5239DCA-92DD-EBA0-CA5E-0801020A1879}"/>
          </ac:spMkLst>
        </pc:spChg>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pChg chg="mod">
          <ac:chgData name="Cooling, Chris" userId="6dcf99c9-2ba5-410a-8445-0893a3d1421f" providerId="ADAL" clId="{14239305-0D70-4AAF-9A17-68A2853CAEAE}" dt="2024-11-04T14:38:15.991" v="74"/>
          <ac:spMkLst>
            <pc:docMk/>
            <pc:sldMk cId="259221450" sldId="363"/>
            <ac:spMk id="2" creationId="{6F5D226D-AEEE-9CAD-EC6D-58B1E3EBB257}"/>
          </ac:spMkLst>
        </pc:spChg>
        <pc:spChg chg="mod">
          <ac:chgData name="Cooling, Chris" userId="6dcf99c9-2ba5-410a-8445-0893a3d1421f" providerId="ADAL" clId="{14239305-0D70-4AAF-9A17-68A2853CAEAE}" dt="2024-11-04T14:38:29.672" v="76" actId="12"/>
          <ac:spMkLst>
            <pc:docMk/>
            <pc:sldMk cId="259221450" sldId="363"/>
            <ac:spMk id="3" creationId="{3059243C-26C4-B42B-1D89-75DB3A5CA945}"/>
          </ac:spMkLst>
        </pc:spChg>
      </pc:sldChg>
      <pc:sldChg chg="modSp add mod">
        <pc:chgData name="Cooling, Chris" userId="6dcf99c9-2ba5-410a-8445-0893a3d1421f" providerId="ADAL" clId="{14239305-0D70-4AAF-9A17-68A2853CAEAE}" dt="2024-11-04T14:39:49.988" v="86" actId="255"/>
        <pc:sldMkLst>
          <pc:docMk/>
          <pc:sldMk cId="2140030271" sldId="364"/>
        </pc:sldMkLst>
        <pc:spChg chg="mod">
          <ac:chgData name="Cooling, Chris" userId="6dcf99c9-2ba5-410a-8445-0893a3d1421f" providerId="ADAL" clId="{14239305-0D70-4AAF-9A17-68A2853CAEAE}" dt="2024-11-04T14:39:05.920" v="78"/>
          <ac:spMkLst>
            <pc:docMk/>
            <pc:sldMk cId="2140030271" sldId="364"/>
            <ac:spMk id="2" creationId="{6F5D226D-AEEE-9CAD-EC6D-58B1E3EBB257}"/>
          </ac:spMkLst>
        </pc:spChg>
        <pc:spChg chg="mod">
          <ac:chgData name="Cooling, Chris" userId="6dcf99c9-2ba5-410a-8445-0893a3d1421f" providerId="ADAL" clId="{14239305-0D70-4AAF-9A17-68A2853CAEAE}" dt="2024-11-04T14:39:49.988" v="86" actId="255"/>
          <ac:spMkLst>
            <pc:docMk/>
            <pc:sldMk cId="2140030271" sldId="364"/>
            <ac:spMk id="3" creationId="{3059243C-26C4-B42B-1D89-75DB3A5CA945}"/>
          </ac:spMkLst>
        </pc:spChg>
      </pc:sldChg>
      <pc:sldChg chg="modSp add mod modNotesTx">
        <pc:chgData name="Cooling, Chris" userId="6dcf99c9-2ba5-410a-8445-0893a3d1421f" providerId="ADAL" clId="{14239305-0D70-4AAF-9A17-68A2853CAEAE}" dt="2024-11-04T14:41:50.233" v="105"/>
        <pc:sldMkLst>
          <pc:docMk/>
          <pc:sldMk cId="4088669175" sldId="365"/>
        </pc:sldMkLst>
        <pc:spChg chg="mod">
          <ac:chgData name="Cooling, Chris" userId="6dcf99c9-2ba5-410a-8445-0893a3d1421f" providerId="ADAL" clId="{14239305-0D70-4AAF-9A17-68A2853CAEAE}" dt="2024-11-04T14:40:13.379" v="88"/>
          <ac:spMkLst>
            <pc:docMk/>
            <pc:sldMk cId="4088669175" sldId="365"/>
            <ac:spMk id="2" creationId="{6F5D226D-AEEE-9CAD-EC6D-58B1E3EBB257}"/>
          </ac:spMkLst>
        </pc:spChg>
        <pc:spChg chg="mod">
          <ac:chgData name="Cooling, Chris" userId="6dcf99c9-2ba5-410a-8445-0893a3d1421f" providerId="ADAL" clId="{14239305-0D70-4AAF-9A17-68A2853CAEAE}" dt="2024-11-04T14:41:44.421" v="104" actId="255"/>
          <ac:spMkLst>
            <pc:docMk/>
            <pc:sldMk cId="4088669175" sldId="365"/>
            <ac:spMk id="3" creationId="{3059243C-26C4-B42B-1D89-75DB3A5CA945}"/>
          </ac:spMkLst>
        </pc:spChg>
      </pc:sldChg>
      <pc:sldChg chg="modSp add mod modNotesTx">
        <pc:chgData name="Cooling, Chris" userId="6dcf99c9-2ba5-410a-8445-0893a3d1421f" providerId="ADAL" clId="{14239305-0D70-4AAF-9A17-68A2853CAEAE}" dt="2024-11-04T14:44:15.447" v="115"/>
        <pc:sldMkLst>
          <pc:docMk/>
          <pc:sldMk cId="1350579328" sldId="366"/>
        </pc:sldMkLst>
        <pc:spChg chg="mod">
          <ac:chgData name="Cooling, Chris" userId="6dcf99c9-2ba5-410a-8445-0893a3d1421f" providerId="ADAL" clId="{14239305-0D70-4AAF-9A17-68A2853CAEAE}" dt="2024-11-04T14:42:11.620" v="107"/>
          <ac:spMkLst>
            <pc:docMk/>
            <pc:sldMk cId="1350579328" sldId="366"/>
            <ac:spMk id="2" creationId="{6F5D226D-AEEE-9CAD-EC6D-58B1E3EBB257}"/>
          </ac:spMkLst>
        </pc:spChg>
        <pc:spChg chg="mod">
          <ac:chgData name="Cooling, Chris" userId="6dcf99c9-2ba5-410a-8445-0893a3d1421f" providerId="ADAL" clId="{14239305-0D70-4AAF-9A17-68A2853CAEAE}" dt="2024-11-04T14:42:54.695" v="114" actId="255"/>
          <ac:spMkLst>
            <pc:docMk/>
            <pc:sldMk cId="1350579328" sldId="366"/>
            <ac:spMk id="3" creationId="{3059243C-26C4-B42B-1D89-75DB3A5CA945}"/>
          </ac:spMkLst>
        </pc:spChg>
      </pc:sldChg>
      <pc:sldChg chg="modSp add mod modNotesTx">
        <pc:chgData name="Cooling, Chris" userId="6dcf99c9-2ba5-410a-8445-0893a3d1421f" providerId="ADAL" clId="{14239305-0D70-4AAF-9A17-68A2853CAEAE}" dt="2024-11-04T14:46:03.714" v="126" actId="20577"/>
        <pc:sldMkLst>
          <pc:docMk/>
          <pc:sldMk cId="1189468478" sldId="367"/>
        </pc:sldMkLst>
        <pc:spChg chg="mod">
          <ac:chgData name="Cooling, Chris" userId="6dcf99c9-2ba5-410a-8445-0893a3d1421f" providerId="ADAL" clId="{14239305-0D70-4AAF-9A17-68A2853CAEAE}" dt="2024-11-04T14:45:44.881" v="122"/>
          <ac:spMkLst>
            <pc:docMk/>
            <pc:sldMk cId="1189468478" sldId="367"/>
            <ac:spMk id="2" creationId="{6F5D226D-AEEE-9CAD-EC6D-58B1E3EBB257}"/>
          </ac:spMkLst>
        </pc:spChg>
        <pc:spChg chg="mod">
          <ac:chgData name="Cooling, Chris" userId="6dcf99c9-2ba5-410a-8445-0893a3d1421f" providerId="ADAL" clId="{14239305-0D70-4AAF-9A17-68A2853CAEAE}" dt="2024-11-04T14:45:27.229" v="121" actId="255"/>
          <ac:spMkLst>
            <pc:docMk/>
            <pc:sldMk cId="1189468478" sldId="367"/>
            <ac:spMk id="3" creationId="{3059243C-26C4-B42B-1D89-75DB3A5CA945}"/>
          </ac:spMkLst>
        </pc:spChg>
      </pc:sldChg>
      <pc:sldChg chg="modSp add mod modNotesTx">
        <pc:chgData name="Cooling, Chris" userId="6dcf99c9-2ba5-410a-8445-0893a3d1421f" providerId="ADAL" clId="{14239305-0D70-4AAF-9A17-68A2853CAEAE}" dt="2024-11-04T14:48:35.463" v="132" actId="948"/>
        <pc:sldMkLst>
          <pc:docMk/>
          <pc:sldMk cId="1892570500" sldId="368"/>
        </pc:sldMkLst>
        <pc:spChg chg="mod">
          <ac:chgData name="Cooling, Chris" userId="6dcf99c9-2ba5-410a-8445-0893a3d1421f" providerId="ADAL" clId="{14239305-0D70-4AAF-9A17-68A2853CAEAE}" dt="2024-11-04T14:47:47.258" v="128"/>
          <ac:spMkLst>
            <pc:docMk/>
            <pc:sldMk cId="1892570500" sldId="368"/>
            <ac:spMk id="2" creationId="{6F5D226D-AEEE-9CAD-EC6D-58B1E3EBB257}"/>
          </ac:spMkLst>
        </pc:spChg>
        <pc:spChg chg="mod">
          <ac:chgData name="Cooling, Chris" userId="6dcf99c9-2ba5-410a-8445-0893a3d1421f" providerId="ADAL" clId="{14239305-0D70-4AAF-9A17-68A2853CAEAE}" dt="2024-11-04T14:48:35.463" v="132" actId="948"/>
          <ac:spMkLst>
            <pc:docMk/>
            <pc:sldMk cId="1892570500" sldId="368"/>
            <ac:spMk id="3" creationId="{3059243C-26C4-B42B-1D89-75DB3A5CA945}"/>
          </ac:spMkLst>
        </pc:spChg>
      </pc:sldChg>
      <pc:sldChg chg="addSp modSp add mod modNotesTx">
        <pc:chgData name="Cooling, Chris" userId="6dcf99c9-2ba5-410a-8445-0893a3d1421f" providerId="ADAL" clId="{14239305-0D70-4AAF-9A17-68A2853CAEAE}" dt="2024-11-04T14:50:23.305" v="148" actId="1076"/>
        <pc:sldMkLst>
          <pc:docMk/>
          <pc:sldMk cId="1319106070" sldId="369"/>
        </pc:sldMkLst>
        <pc:spChg chg="mod">
          <ac:chgData name="Cooling, Chris" userId="6dcf99c9-2ba5-410a-8445-0893a3d1421f" providerId="ADAL" clId="{14239305-0D70-4AAF-9A17-68A2853CAEAE}" dt="2024-11-04T14:50:23.305" v="148" actId="1076"/>
          <ac:spMkLst>
            <pc:docMk/>
            <pc:sldMk cId="1319106070" sldId="369"/>
            <ac:spMk id="3" creationId="{3059243C-26C4-B42B-1D89-75DB3A5CA945}"/>
          </ac:spMkLst>
        </pc:spChg>
        <pc:spChg chg="add mod">
          <ac:chgData name="Cooling, Chris" userId="6dcf99c9-2ba5-410a-8445-0893a3d1421f" providerId="ADAL" clId="{14239305-0D70-4AAF-9A17-68A2853CAEAE}" dt="2024-11-04T14:49:16.756" v="136" actId="1076"/>
          <ac:spMkLst>
            <pc:docMk/>
            <pc:sldMk cId="1319106070" sldId="369"/>
            <ac:spMk id="4" creationId="{2ABC3134-6FB0-D70D-3749-48007CADFAAA}"/>
          </ac:spMkLst>
        </pc:spChg>
        <pc:spChg chg="add mod">
          <ac:chgData name="Cooling, Chris" userId="6dcf99c9-2ba5-410a-8445-0893a3d1421f" providerId="ADAL" clId="{14239305-0D70-4AAF-9A17-68A2853CAEAE}" dt="2024-11-04T14:50:11.044" v="145" actId="14100"/>
          <ac:spMkLst>
            <pc:docMk/>
            <pc:sldMk cId="1319106070" sldId="369"/>
            <ac:spMk id="8" creationId="{B0803827-7E00-C5C9-5D2F-DC0691E2B2BC}"/>
          </ac:spMkLst>
        </pc:spChg>
        <pc:spChg chg="add mod">
          <ac:chgData name="Cooling, Chris" userId="6dcf99c9-2ba5-410a-8445-0893a3d1421f" providerId="ADAL" clId="{14239305-0D70-4AAF-9A17-68A2853CAEAE}" dt="2024-11-04T14:49:41.798" v="140"/>
          <ac:spMkLst>
            <pc:docMk/>
            <pc:sldMk cId="1319106070" sldId="369"/>
            <ac:spMk id="9" creationId="{24ED1532-8805-58E5-242E-8D0643DB5799}"/>
          </ac:spMkLst>
        </pc:spChg>
        <pc:picChg chg="add mod">
          <ac:chgData name="Cooling, Chris" userId="6dcf99c9-2ba5-410a-8445-0893a3d1421f" providerId="ADAL" clId="{14239305-0D70-4AAF-9A17-68A2853CAEAE}" dt="2024-11-04T14:50:06.231" v="144" actId="1076"/>
          <ac:picMkLst>
            <pc:docMk/>
            <pc:sldMk cId="1319106070" sldId="369"/>
            <ac:picMk id="11" creationId="{FB883B1A-B2F6-3C4D-CEA0-3A0B5363F0B8}"/>
          </ac:picMkLst>
        </pc:picChg>
        <pc:cxnChg chg="add mod">
          <ac:chgData name="Cooling, Chris" userId="6dcf99c9-2ba5-410a-8445-0893a3d1421f" providerId="ADAL" clId="{14239305-0D70-4AAF-9A17-68A2853CAEAE}" dt="2024-11-04T14:49:57.214" v="142" actId="1076"/>
          <ac:cxnSpMkLst>
            <pc:docMk/>
            <pc:sldMk cId="1319106070" sldId="369"/>
            <ac:cxnSpMk id="10" creationId="{D8F8EBE5-E3E7-F72C-F3C5-E67B270E543C}"/>
          </ac:cxnSpMkLst>
        </pc:cxnChg>
      </pc:sldChg>
      <pc:sldChg chg="addSp delSp modSp add mod modNotesTx">
        <pc:chgData name="Cooling, Chris" userId="6dcf99c9-2ba5-410a-8445-0893a3d1421f" providerId="ADAL" clId="{14239305-0D70-4AAF-9A17-68A2853CAEAE}" dt="2024-11-04T14:52:35.440" v="175"/>
        <pc:sldMkLst>
          <pc:docMk/>
          <pc:sldMk cId="3113557242" sldId="370"/>
        </pc:sldMkLst>
        <pc:spChg chg="mod">
          <ac:chgData name="Cooling, Chris" userId="6dcf99c9-2ba5-410a-8445-0893a3d1421f" providerId="ADAL" clId="{14239305-0D70-4AAF-9A17-68A2853CAEAE}" dt="2024-11-04T14:51:10.358" v="150"/>
          <ac:spMkLst>
            <pc:docMk/>
            <pc:sldMk cId="3113557242" sldId="370"/>
            <ac:spMk id="2" creationId="{6F5D226D-AEEE-9CAD-EC6D-58B1E3EBB257}"/>
          </ac:spMkLst>
        </pc:spChg>
        <pc:spChg chg="del">
          <ac:chgData name="Cooling, Chris" userId="6dcf99c9-2ba5-410a-8445-0893a3d1421f" providerId="ADAL" clId="{14239305-0D70-4AAF-9A17-68A2853CAEAE}" dt="2024-11-04T14:51:25.797" v="153" actId="478"/>
          <ac:spMkLst>
            <pc:docMk/>
            <pc:sldMk cId="3113557242" sldId="370"/>
            <ac:spMk id="3" creationId="{3059243C-26C4-B42B-1D89-75DB3A5CA945}"/>
          </ac:spMkLst>
        </pc:spChg>
        <pc:spChg chg="del">
          <ac:chgData name="Cooling, Chris" userId="6dcf99c9-2ba5-410a-8445-0893a3d1421f" providerId="ADAL" clId="{14239305-0D70-4AAF-9A17-68A2853CAEAE}" dt="2024-11-04T14:51:14.182" v="151" actId="478"/>
          <ac:spMkLst>
            <pc:docMk/>
            <pc:sldMk cId="3113557242" sldId="370"/>
            <ac:spMk id="4" creationId="{2ABC3134-6FB0-D70D-3749-48007CADFAAA}"/>
          </ac:spMkLst>
        </pc:spChg>
        <pc:spChg chg="del">
          <ac:chgData name="Cooling, Chris" userId="6dcf99c9-2ba5-410a-8445-0893a3d1421f" providerId="ADAL" clId="{14239305-0D70-4AAF-9A17-68A2853CAEAE}" dt="2024-11-04T14:51:25.797" v="153" actId="478"/>
          <ac:spMkLst>
            <pc:docMk/>
            <pc:sldMk cId="3113557242" sldId="370"/>
            <ac:spMk id="8" creationId="{B0803827-7E00-C5C9-5D2F-DC0691E2B2BC}"/>
          </ac:spMkLst>
        </pc:spChg>
        <pc:spChg chg="del">
          <ac:chgData name="Cooling, Chris" userId="6dcf99c9-2ba5-410a-8445-0893a3d1421f" providerId="ADAL" clId="{14239305-0D70-4AAF-9A17-68A2853CAEAE}" dt="2024-11-04T14:51:25.797" v="153" actId="478"/>
          <ac:spMkLst>
            <pc:docMk/>
            <pc:sldMk cId="3113557242" sldId="370"/>
            <ac:spMk id="9" creationId="{24ED1532-8805-58E5-242E-8D0643DB5799}"/>
          </ac:spMkLst>
        </pc:spChg>
        <pc:spChg chg="add del mod">
          <ac:chgData name="Cooling, Chris" userId="6dcf99c9-2ba5-410a-8445-0893a3d1421f" providerId="ADAL" clId="{14239305-0D70-4AAF-9A17-68A2853CAEAE}" dt="2024-11-04T14:51:30.351" v="154" actId="478"/>
          <ac:spMkLst>
            <pc:docMk/>
            <pc:sldMk cId="3113557242" sldId="370"/>
            <ac:spMk id="13" creationId="{122A58AD-DE94-6997-C91B-93B4F13D9078}"/>
          </ac:spMkLst>
        </pc:spChg>
        <pc:spChg chg="add mod">
          <ac:chgData name="Cooling, Chris" userId="6dcf99c9-2ba5-410a-8445-0893a3d1421f" providerId="ADAL" clId="{14239305-0D70-4AAF-9A17-68A2853CAEAE}" dt="2024-11-04T14:51:55.684" v="166" actId="1076"/>
          <ac:spMkLst>
            <pc:docMk/>
            <pc:sldMk cId="3113557242" sldId="370"/>
            <ac:spMk id="14" creationId="{154A69FE-9690-BA93-0BA5-6DB82A125900}"/>
          </ac:spMkLst>
        </pc:spChg>
        <pc:spChg chg="add del mod">
          <ac:chgData name="Cooling, Chris" userId="6dcf99c9-2ba5-410a-8445-0893a3d1421f" providerId="ADAL" clId="{14239305-0D70-4AAF-9A17-68A2853CAEAE}" dt="2024-11-04T14:52:07.715" v="170" actId="478"/>
          <ac:spMkLst>
            <pc:docMk/>
            <pc:sldMk cId="3113557242" sldId="370"/>
            <ac:spMk id="15" creationId="{1B36D768-8A4C-0C34-1E9A-3A780681F73B}"/>
          </ac:spMkLst>
        </pc:spChg>
        <pc:picChg chg="del">
          <ac:chgData name="Cooling, Chris" userId="6dcf99c9-2ba5-410a-8445-0893a3d1421f" providerId="ADAL" clId="{14239305-0D70-4AAF-9A17-68A2853CAEAE}" dt="2024-11-04T14:51:17.457" v="152" actId="478"/>
          <ac:picMkLst>
            <pc:docMk/>
            <pc:sldMk cId="3113557242" sldId="370"/>
            <ac:picMk id="11" creationId="{FB883B1A-B2F6-3C4D-CEA0-3A0B5363F0B8}"/>
          </ac:picMkLst>
        </pc:picChg>
        <pc:picChg chg="add del mod">
          <ac:chgData name="Cooling, Chris" userId="6dcf99c9-2ba5-410a-8445-0893a3d1421f" providerId="ADAL" clId="{14239305-0D70-4AAF-9A17-68A2853CAEAE}" dt="2024-11-04T14:52:07.715" v="170" actId="478"/>
          <ac:picMkLst>
            <pc:docMk/>
            <pc:sldMk cId="3113557242" sldId="370"/>
            <ac:picMk id="16" creationId="{03E0433E-2F88-6A06-6021-C21BAE34076E}"/>
          </ac:picMkLst>
        </pc:picChg>
        <pc:picChg chg="add mod">
          <ac:chgData name="Cooling, Chris" userId="6dcf99c9-2ba5-410a-8445-0893a3d1421f" providerId="ADAL" clId="{14239305-0D70-4AAF-9A17-68A2853CAEAE}" dt="2024-11-04T14:52:26.253" v="174" actId="1076"/>
          <ac:picMkLst>
            <pc:docMk/>
            <pc:sldMk cId="3113557242" sldId="370"/>
            <ac:picMk id="17" creationId="{B798CCCB-21FB-9027-2420-061CC5D9176D}"/>
          </ac:picMkLst>
        </pc:picChg>
      </pc:sldChg>
      <pc:sldChg chg="addSp delSp modSp add mod modNotesTx">
        <pc:chgData name="Cooling, Chris" userId="6dcf99c9-2ba5-410a-8445-0893a3d1421f" providerId="ADAL" clId="{14239305-0D70-4AAF-9A17-68A2853CAEAE}" dt="2024-11-04T14:54:48.218" v="186" actId="255"/>
        <pc:sldMkLst>
          <pc:docMk/>
          <pc:sldMk cId="409448192" sldId="371"/>
        </pc:sldMkLst>
        <pc:spChg chg="mod">
          <ac:chgData name="Cooling, Chris" userId="6dcf99c9-2ba5-410a-8445-0893a3d1421f" providerId="ADAL" clId="{14239305-0D70-4AAF-9A17-68A2853CAEAE}" dt="2024-11-04T14:53:03.474" v="177"/>
          <ac:spMkLst>
            <pc:docMk/>
            <pc:sldMk cId="409448192" sldId="371"/>
            <ac:spMk id="2" creationId="{6F5D226D-AEEE-9CAD-EC6D-58B1E3EBB257}"/>
          </ac:spMkLst>
        </pc:spChg>
        <pc:spChg chg="add del mod">
          <ac:chgData name="Cooling, Chris" userId="6dcf99c9-2ba5-410a-8445-0893a3d1421f" providerId="ADAL" clId="{14239305-0D70-4AAF-9A17-68A2853CAEAE}" dt="2024-11-04T14:53:12.445" v="179" actId="478"/>
          <ac:spMkLst>
            <pc:docMk/>
            <pc:sldMk cId="409448192" sldId="371"/>
            <ac:spMk id="4" creationId="{B2146ADB-4646-F341-B75E-A29BDB96D03F}"/>
          </ac:spMkLst>
        </pc:spChg>
        <pc:spChg chg="add mod">
          <ac:chgData name="Cooling, Chris" userId="6dcf99c9-2ba5-410a-8445-0893a3d1421f" providerId="ADAL" clId="{14239305-0D70-4AAF-9A17-68A2853CAEAE}" dt="2024-11-04T14:54:48.218" v="186" actId="255"/>
          <ac:spMkLst>
            <pc:docMk/>
            <pc:sldMk cId="409448192" sldId="371"/>
            <ac:spMk id="8" creationId="{19C16FC3-EB22-30A8-5370-E99D0B9F04D3}"/>
          </ac:spMkLst>
        </pc:spChg>
        <pc:spChg chg="del">
          <ac:chgData name="Cooling, Chris" userId="6dcf99c9-2ba5-410a-8445-0893a3d1421f" providerId="ADAL" clId="{14239305-0D70-4AAF-9A17-68A2853CAEAE}" dt="2024-11-04T14:53:08.880" v="178" actId="478"/>
          <ac:spMkLst>
            <pc:docMk/>
            <pc:sldMk cId="409448192" sldId="371"/>
            <ac:spMk id="14" creationId="{154A69FE-9690-BA93-0BA5-6DB82A125900}"/>
          </ac:spMkLst>
        </pc:spChg>
        <pc:picChg chg="del">
          <ac:chgData name="Cooling, Chris" userId="6dcf99c9-2ba5-410a-8445-0893a3d1421f" providerId="ADAL" clId="{14239305-0D70-4AAF-9A17-68A2853CAEAE}" dt="2024-11-04T14:53:08.880" v="178" actId="478"/>
          <ac:picMkLst>
            <pc:docMk/>
            <pc:sldMk cId="409448192" sldId="371"/>
            <ac:picMk id="17" creationId="{B798CCCB-21FB-9027-2420-061CC5D9176D}"/>
          </ac:picMkLst>
        </pc:picChg>
        <pc:cxnChg chg="del">
          <ac:chgData name="Cooling, Chris" userId="6dcf99c9-2ba5-410a-8445-0893a3d1421f" providerId="ADAL" clId="{14239305-0D70-4AAF-9A17-68A2853CAEAE}" dt="2024-11-04T14:53:08.880" v="178" actId="478"/>
          <ac:cxnSpMkLst>
            <pc:docMk/>
            <pc:sldMk cId="409448192" sldId="371"/>
            <ac:cxnSpMk id="10" creationId="{D8F8EBE5-E3E7-F72C-F3C5-E67B270E543C}"/>
          </ac:cxnSpMkLst>
        </pc:cxnChg>
      </pc:sldChg>
      <pc:sldChg chg="addSp delSp modSp add mod modNotesTx">
        <pc:chgData name="Cooling, Chris" userId="6dcf99c9-2ba5-410a-8445-0893a3d1421f" providerId="ADAL" clId="{14239305-0D70-4AAF-9A17-68A2853CAEAE}" dt="2024-11-04T14:56:37.465" v="200"/>
        <pc:sldMkLst>
          <pc:docMk/>
          <pc:sldMk cId="1605093122" sldId="372"/>
        </pc:sldMkLst>
        <pc:spChg chg="add del mod">
          <ac:chgData name="Cooling, Chris" userId="6dcf99c9-2ba5-410a-8445-0893a3d1421f" providerId="ADAL" clId="{14239305-0D70-4AAF-9A17-68A2853CAEAE}" dt="2024-11-04T14:55:43.208" v="190" actId="478"/>
          <ac:spMkLst>
            <pc:docMk/>
            <pc:sldMk cId="1605093122" sldId="372"/>
            <ac:spMk id="4" creationId="{C49654C2-537D-3D3E-8A79-49403E2D24AC}"/>
          </ac:spMkLst>
        </pc:spChg>
        <pc:spChg chg="del">
          <ac:chgData name="Cooling, Chris" userId="6dcf99c9-2ba5-410a-8445-0893a3d1421f" providerId="ADAL" clId="{14239305-0D70-4AAF-9A17-68A2853CAEAE}" dt="2024-11-04T14:55:39.882" v="188" actId="478"/>
          <ac:spMkLst>
            <pc:docMk/>
            <pc:sldMk cId="1605093122" sldId="372"/>
            <ac:spMk id="8" creationId="{19C16FC3-EB22-30A8-5370-E99D0B9F04D3}"/>
          </ac:spMkLst>
        </pc:spChg>
        <pc:spChg chg="add mod">
          <ac:chgData name="Cooling, Chris" userId="6dcf99c9-2ba5-410a-8445-0893a3d1421f" providerId="ADAL" clId="{14239305-0D70-4AAF-9A17-68A2853CAEAE}" dt="2024-11-04T14:56:25.080" v="199" actId="14100"/>
          <ac:spMkLst>
            <pc:docMk/>
            <pc:sldMk cId="1605093122" sldId="372"/>
            <ac:spMk id="9" creationId="{8CDBA6E2-CF7B-63D8-3055-981C9B08A3B9}"/>
          </ac:spMkLst>
        </pc:spChg>
        <pc:spChg chg="add mod">
          <ac:chgData name="Cooling, Chris" userId="6dcf99c9-2ba5-410a-8445-0893a3d1421f" providerId="ADAL" clId="{14239305-0D70-4AAF-9A17-68A2853CAEAE}" dt="2024-11-04T14:55:52.942" v="192" actId="1076"/>
          <ac:spMkLst>
            <pc:docMk/>
            <pc:sldMk cId="1605093122" sldId="372"/>
            <ac:spMk id="11" creationId="{B4D2BA92-97B2-B9F3-EACA-BD444B8D27CC}"/>
          </ac:spMkLst>
        </pc:spChg>
        <pc:spChg chg="add mod">
          <ac:chgData name="Cooling, Chris" userId="6dcf99c9-2ba5-410a-8445-0893a3d1421f" providerId="ADAL" clId="{14239305-0D70-4AAF-9A17-68A2853CAEAE}" dt="2024-11-04T14:55:40.443" v="189"/>
          <ac:spMkLst>
            <pc:docMk/>
            <pc:sldMk cId="1605093122" sldId="372"/>
            <ac:spMk id="13" creationId="{0B6824A6-A633-161E-0F9C-C8AC5CF68B45}"/>
          </ac:spMkLst>
        </pc:spChg>
        <pc:spChg chg="add mod">
          <ac:chgData name="Cooling, Chris" userId="6dcf99c9-2ba5-410a-8445-0893a3d1421f" providerId="ADAL" clId="{14239305-0D70-4AAF-9A17-68A2853CAEAE}" dt="2024-11-04T14:55:40.443" v="189"/>
          <ac:spMkLst>
            <pc:docMk/>
            <pc:sldMk cId="1605093122" sldId="372"/>
            <ac:spMk id="14" creationId="{C0C7D466-FD31-0F53-A8FA-0E60EEDFC766}"/>
          </ac:spMkLst>
        </pc:spChg>
        <pc:picChg chg="add mod">
          <ac:chgData name="Cooling, Chris" userId="6dcf99c9-2ba5-410a-8445-0893a3d1421f" providerId="ADAL" clId="{14239305-0D70-4AAF-9A17-68A2853CAEAE}" dt="2024-11-04T14:56:21.169" v="198" actId="1076"/>
          <ac:picMkLst>
            <pc:docMk/>
            <pc:sldMk cId="1605093122" sldId="372"/>
            <ac:picMk id="12" creationId="{C17B251E-27DE-D17A-0AEF-883AB98D0A95}"/>
          </ac:picMkLst>
        </pc:picChg>
        <pc:cxnChg chg="add mod">
          <ac:chgData name="Cooling, Chris" userId="6dcf99c9-2ba5-410a-8445-0893a3d1421f" providerId="ADAL" clId="{14239305-0D70-4AAF-9A17-68A2853CAEAE}" dt="2024-11-04T14:56:04.567" v="195" actId="1076"/>
          <ac:cxnSpMkLst>
            <pc:docMk/>
            <pc:sldMk cId="1605093122" sldId="372"/>
            <ac:cxnSpMk id="10" creationId="{66EAA928-9523-58CF-B138-62FD18CEA6BE}"/>
          </ac:cxnSpMkLst>
        </pc:cxnChg>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pChg chg="mod">
          <ac:chgData name="Cooling, Chris" userId="6dcf99c9-2ba5-410a-8445-0893a3d1421f" providerId="ADAL" clId="{14239305-0D70-4AAF-9A17-68A2853CAEAE}" dt="2024-11-04T14:58:26.656" v="225" actId="26606"/>
          <ac:spMkLst>
            <pc:docMk/>
            <pc:sldMk cId="914438080" sldId="373"/>
            <ac:spMk id="2" creationId="{6F5D226D-AEEE-9CAD-EC6D-58B1E3EBB257}"/>
          </ac:spMkLst>
        </pc:spChg>
        <pc:spChg chg="add mod ord">
          <ac:chgData name="Cooling, Chris" userId="6dcf99c9-2ba5-410a-8445-0893a3d1421f" providerId="ADAL" clId="{14239305-0D70-4AAF-9A17-68A2853CAEAE}" dt="2024-11-04T14:58:26.656" v="225" actId="26606"/>
          <ac:spMkLst>
            <pc:docMk/>
            <pc:sldMk cId="914438080" sldId="373"/>
            <ac:spMk id="3" creationId="{42CBE8EB-A2DB-17DE-5D82-BEB96AF6849F}"/>
          </ac:spMkLst>
        </pc:spChg>
        <pc:spChg chg="mod">
          <ac:chgData name="Cooling, Chris" userId="6dcf99c9-2ba5-410a-8445-0893a3d1421f" providerId="ADAL" clId="{14239305-0D70-4AAF-9A17-68A2853CAEAE}" dt="2024-11-04T14:58:26.656" v="225" actId="26606"/>
          <ac:spMkLst>
            <pc:docMk/>
            <pc:sldMk cId="914438080" sldId="373"/>
            <ac:spMk id="5" creationId="{06F2808B-580A-CD49-CD2A-D7F17413484C}"/>
          </ac:spMkLst>
        </pc:spChg>
        <pc:spChg chg="mod">
          <ac:chgData name="Cooling, Chris" userId="6dcf99c9-2ba5-410a-8445-0893a3d1421f" providerId="ADAL" clId="{14239305-0D70-4AAF-9A17-68A2853CAEAE}" dt="2024-11-04T14:58:26.656" v="225" actId="26606"/>
          <ac:spMkLst>
            <pc:docMk/>
            <pc:sldMk cId="914438080" sldId="373"/>
            <ac:spMk id="6" creationId="{A14F2B04-CF1B-39C4-E124-D0EE6DA13CD5}"/>
          </ac:spMkLst>
        </pc:spChg>
        <pc:spChg chg="mod">
          <ac:chgData name="Cooling, Chris" userId="6dcf99c9-2ba5-410a-8445-0893a3d1421f" providerId="ADAL" clId="{14239305-0D70-4AAF-9A17-68A2853CAEAE}" dt="2024-11-04T14:58:26.656" v="225" actId="26606"/>
          <ac:spMkLst>
            <pc:docMk/>
            <pc:sldMk cId="914438080" sldId="373"/>
            <ac:spMk id="7" creationId="{2A0CE7C2-9D41-F6F6-A942-18570AA935CD}"/>
          </ac:spMkLst>
        </pc:spChg>
        <pc:spChg chg="del">
          <ac:chgData name="Cooling, Chris" userId="6dcf99c9-2ba5-410a-8445-0893a3d1421f" providerId="ADAL" clId="{14239305-0D70-4AAF-9A17-68A2853CAEAE}" dt="2024-11-04T14:57:20.851" v="215" actId="478"/>
          <ac:spMkLst>
            <pc:docMk/>
            <pc:sldMk cId="914438080" sldId="373"/>
            <ac:spMk id="9" creationId="{8CDBA6E2-CF7B-63D8-3055-981C9B08A3B9}"/>
          </ac:spMkLst>
        </pc:spChg>
        <pc:spChg chg="del">
          <ac:chgData name="Cooling, Chris" userId="6dcf99c9-2ba5-410a-8445-0893a3d1421f" providerId="ADAL" clId="{14239305-0D70-4AAF-9A17-68A2853CAEAE}" dt="2024-11-04T14:56:59.709" v="212" actId="478"/>
          <ac:spMkLst>
            <pc:docMk/>
            <pc:sldMk cId="914438080" sldId="373"/>
            <ac:spMk id="11" creationId="{B4D2BA92-97B2-B9F3-EACA-BD444B8D27CC}"/>
          </ac:spMkLst>
        </pc:spChg>
        <pc:spChg chg="del">
          <ac:chgData name="Cooling, Chris" userId="6dcf99c9-2ba5-410a-8445-0893a3d1421f" providerId="ADAL" clId="{14239305-0D70-4AAF-9A17-68A2853CAEAE}" dt="2024-11-04T14:57:20.851" v="215" actId="478"/>
          <ac:spMkLst>
            <pc:docMk/>
            <pc:sldMk cId="914438080" sldId="373"/>
            <ac:spMk id="13" creationId="{0B6824A6-A633-161E-0F9C-C8AC5CF68B45}"/>
          </ac:spMkLst>
        </pc:spChg>
        <pc:spChg chg="del">
          <ac:chgData name="Cooling, Chris" userId="6dcf99c9-2ba5-410a-8445-0893a3d1421f" providerId="ADAL" clId="{14239305-0D70-4AAF-9A17-68A2853CAEAE}" dt="2024-11-04T14:57:20.851" v="215" actId="478"/>
          <ac:spMkLst>
            <pc:docMk/>
            <pc:sldMk cId="914438080" sldId="373"/>
            <ac:spMk id="14" creationId="{C0C7D466-FD31-0F53-A8FA-0E60EEDFC766}"/>
          </ac:spMkLst>
        </pc:spChg>
        <pc:spChg chg="add del mod">
          <ac:chgData name="Cooling, Chris" userId="6dcf99c9-2ba5-410a-8445-0893a3d1421f" providerId="ADAL" clId="{14239305-0D70-4AAF-9A17-68A2853CAEAE}" dt="2024-11-04T14:58:26.656" v="225" actId="26606"/>
          <ac:spMkLst>
            <pc:docMk/>
            <pc:sldMk cId="914438080" sldId="373"/>
            <ac:spMk id="15" creationId="{03F42AAC-E9AD-4FDC-BE63-8A7940135570}"/>
          </ac:spMkLst>
        </pc:spChg>
        <pc:grpChg chg="add del mod">
          <ac:chgData name="Cooling, Chris" userId="6dcf99c9-2ba5-410a-8445-0893a3d1421f" providerId="ADAL" clId="{14239305-0D70-4AAF-9A17-68A2853CAEAE}" dt="2024-11-04T14:58:52.467" v="230" actId="478"/>
          <ac:grpSpMkLst>
            <pc:docMk/>
            <pc:sldMk cId="914438080" sldId="373"/>
            <ac:grpSpMk id="8" creationId="{42BEB831-3119-7C2A-E1E1-1BBF79C6A007}"/>
          </ac:grpSpMkLst>
        </pc:grpChg>
        <pc:grpChg chg="add mod">
          <ac:chgData name="Cooling, Chris" userId="6dcf99c9-2ba5-410a-8445-0893a3d1421f" providerId="ADAL" clId="{14239305-0D70-4AAF-9A17-68A2853CAEAE}" dt="2024-11-04T15:00:48.580" v="243" actId="1076"/>
          <ac:grpSpMkLst>
            <pc:docMk/>
            <pc:sldMk cId="914438080" sldId="373"/>
            <ac:grpSpMk id="21" creationId="{8AB7EE63-E2A2-87B3-65F2-45B3C04CE0A9}"/>
          </ac:grpSpMkLst>
        </pc:grpChg>
        <pc:picChg chg="add mod ord">
          <ac:chgData name="Cooling, Chris" userId="6dcf99c9-2ba5-410a-8445-0893a3d1421f" providerId="ADAL" clId="{14239305-0D70-4AAF-9A17-68A2853CAEAE}" dt="2024-11-04T14:58:26.656" v="225" actId="26606"/>
          <ac:picMkLst>
            <pc:docMk/>
            <pc:sldMk cId="914438080" sldId="373"/>
            <ac:picMk id="4" creationId="{CC274250-ECA8-BF10-CB47-C98501C0C775}"/>
          </ac:picMkLst>
        </pc:picChg>
        <pc:picChg chg="del">
          <ac:chgData name="Cooling, Chris" userId="6dcf99c9-2ba5-410a-8445-0893a3d1421f" providerId="ADAL" clId="{14239305-0D70-4AAF-9A17-68A2853CAEAE}" dt="2024-11-04T14:57:20.851" v="215" actId="478"/>
          <ac:picMkLst>
            <pc:docMk/>
            <pc:sldMk cId="914438080" sldId="373"/>
            <ac:picMk id="12" creationId="{C17B251E-27DE-D17A-0AEF-883AB98D0A95}"/>
          </ac:picMkLst>
        </pc:picChg>
        <pc:picChg chg="del mod">
          <ac:chgData name="Cooling, Chris" userId="6dcf99c9-2ba5-410a-8445-0893a3d1421f" providerId="ADAL" clId="{14239305-0D70-4AAF-9A17-68A2853CAEAE}" dt="2024-11-04T14:58:52.467" v="230" actId="478"/>
          <ac:picMkLst>
            <pc:docMk/>
            <pc:sldMk cId="914438080" sldId="373"/>
            <ac:picMk id="16" creationId="{C423E681-3D53-6032-79A9-C50009F46F52}"/>
          </ac:picMkLst>
        </pc:picChg>
        <pc:picChg chg="mod">
          <ac:chgData name="Cooling, Chris" userId="6dcf99c9-2ba5-410a-8445-0893a3d1421f" providerId="ADAL" clId="{14239305-0D70-4AAF-9A17-68A2853CAEAE}" dt="2024-11-04T15:00:48.580" v="243" actId="1076"/>
          <ac:picMkLst>
            <pc:docMk/>
            <pc:sldMk cId="914438080" sldId="373"/>
            <ac:picMk id="17" creationId="{24BA3A12-539A-C505-7DAF-4703702B2EF5}"/>
          </ac:picMkLst>
        </pc:picChg>
        <pc:picChg chg="add del mod">
          <ac:chgData name="Cooling, Chris" userId="6dcf99c9-2ba5-410a-8445-0893a3d1421f" providerId="ADAL" clId="{14239305-0D70-4AAF-9A17-68A2853CAEAE}" dt="2024-11-04T14:58:43.724" v="228" actId="478"/>
          <ac:picMkLst>
            <pc:docMk/>
            <pc:sldMk cId="914438080" sldId="373"/>
            <ac:picMk id="18" creationId="{9AE3A69C-5BE7-CEA6-C0DE-F7DE7B3D9E18}"/>
          </ac:picMkLst>
        </pc:picChg>
        <pc:picChg chg="add mod ord">
          <ac:chgData name="Cooling, Chris" userId="6dcf99c9-2ba5-410a-8445-0893a3d1421f" providerId="ADAL" clId="{14239305-0D70-4AAF-9A17-68A2853CAEAE}" dt="2024-11-04T15:00:48.580" v="243" actId="1076"/>
          <ac:picMkLst>
            <pc:docMk/>
            <pc:sldMk cId="914438080" sldId="373"/>
            <ac:picMk id="20" creationId="{586984E4-FB69-4DE8-CB78-0AF51395DBD9}"/>
          </ac:picMkLst>
        </pc:picChg>
        <pc:cxnChg chg="del">
          <ac:chgData name="Cooling, Chris" userId="6dcf99c9-2ba5-410a-8445-0893a3d1421f" providerId="ADAL" clId="{14239305-0D70-4AAF-9A17-68A2853CAEAE}" dt="2024-11-04T14:57:20.851" v="215" actId="478"/>
          <ac:cxnSpMkLst>
            <pc:docMk/>
            <pc:sldMk cId="914438080" sldId="373"/>
            <ac:cxnSpMk id="10" creationId="{66EAA928-9523-58CF-B138-62FD18CEA6BE}"/>
          </ac:cxnSpMkLst>
        </pc:cxnChg>
      </pc:sldChg>
      <pc:sldChg chg="addSp delSp modSp add del mod">
        <pc:chgData name="Cooling, Chris" userId="6dcf99c9-2ba5-410a-8445-0893a3d1421f" providerId="ADAL" clId="{14239305-0D70-4AAF-9A17-68A2853CAEAE}" dt="2024-11-04T15:04:26.596" v="254" actId="47"/>
        <pc:sldMkLst>
          <pc:docMk/>
          <pc:sldMk cId="1960006070" sldId="374"/>
        </pc:sldMkLst>
        <pc:spChg chg="del">
          <ac:chgData name="Cooling, Chris" userId="6dcf99c9-2ba5-410a-8445-0893a3d1421f" providerId="ADAL" clId="{14239305-0D70-4AAF-9A17-68A2853CAEAE}" dt="2024-11-04T15:02:35.945" v="246" actId="478"/>
          <ac:spMkLst>
            <pc:docMk/>
            <pc:sldMk cId="1960006070" sldId="374"/>
            <ac:spMk id="3" creationId="{42CBE8EB-A2DB-17DE-5D82-BEB96AF6849F}"/>
          </ac:spMkLst>
        </pc:spChg>
        <pc:spChg chg="del">
          <ac:chgData name="Cooling, Chris" userId="6dcf99c9-2ba5-410a-8445-0893a3d1421f" providerId="ADAL" clId="{14239305-0D70-4AAF-9A17-68A2853CAEAE}" dt="2024-11-04T15:02:35.945" v="246" actId="478"/>
          <ac:spMkLst>
            <pc:docMk/>
            <pc:sldMk cId="1960006070" sldId="374"/>
            <ac:spMk id="6" creationId="{A14F2B04-CF1B-39C4-E124-D0EE6DA13CD5}"/>
          </ac:spMkLst>
        </pc:spChg>
        <pc:spChg chg="del">
          <ac:chgData name="Cooling, Chris" userId="6dcf99c9-2ba5-410a-8445-0893a3d1421f" providerId="ADAL" clId="{14239305-0D70-4AAF-9A17-68A2853CAEAE}" dt="2024-11-04T15:02:35.945" v="246" actId="478"/>
          <ac:spMkLst>
            <pc:docMk/>
            <pc:sldMk cId="1960006070" sldId="374"/>
            <ac:spMk id="7" creationId="{2A0CE7C2-9D41-F6F6-A942-18570AA935CD}"/>
          </ac:spMkLst>
        </pc:spChg>
        <pc:spChg chg="add del mod">
          <ac:chgData name="Cooling, Chris" userId="6dcf99c9-2ba5-410a-8445-0893a3d1421f" providerId="ADAL" clId="{14239305-0D70-4AAF-9A17-68A2853CAEAE}" dt="2024-11-04T15:02:41.350" v="247" actId="478"/>
          <ac:spMkLst>
            <pc:docMk/>
            <pc:sldMk cId="1960006070" sldId="374"/>
            <ac:spMk id="8" creationId="{3BE5A0DC-6E5F-3D02-E448-04FA877269AB}"/>
          </ac:spMkLst>
        </pc:spChg>
        <pc:spChg chg="add mod">
          <ac:chgData name="Cooling, Chris" userId="6dcf99c9-2ba5-410a-8445-0893a3d1421f" providerId="ADAL" clId="{14239305-0D70-4AAF-9A17-68A2853CAEAE}" dt="2024-11-04T15:02:53.554" v="248"/>
          <ac:spMkLst>
            <pc:docMk/>
            <pc:sldMk cId="1960006070" sldId="374"/>
            <ac:spMk id="9" creationId="{1D55185B-CA24-7A4D-BC93-B0A850832822}"/>
          </ac:spMkLst>
        </pc:spChg>
        <pc:spChg chg="add mod">
          <ac:chgData name="Cooling, Chris" userId="6dcf99c9-2ba5-410a-8445-0893a3d1421f" providerId="ADAL" clId="{14239305-0D70-4AAF-9A17-68A2853CAEAE}" dt="2024-11-04T15:03:08.650" v="250" actId="1076"/>
          <ac:spMkLst>
            <pc:docMk/>
            <pc:sldMk cId="1960006070" sldId="374"/>
            <ac:spMk id="11" creationId="{38363241-E555-B370-B90A-940091B30060}"/>
          </ac:spMkLst>
        </pc:spChg>
        <pc:spChg chg="add mod">
          <ac:chgData name="Cooling, Chris" userId="6dcf99c9-2ba5-410a-8445-0893a3d1421f" providerId="ADAL" clId="{14239305-0D70-4AAF-9A17-68A2853CAEAE}" dt="2024-11-04T15:02:53.554" v="248"/>
          <ac:spMkLst>
            <pc:docMk/>
            <pc:sldMk cId="1960006070" sldId="374"/>
            <ac:spMk id="12" creationId="{64B2DC4B-04C9-A096-FECF-D2CBA38147B5}"/>
          </ac:spMkLst>
        </pc:spChg>
        <pc:grpChg chg="del">
          <ac:chgData name="Cooling, Chris" userId="6dcf99c9-2ba5-410a-8445-0893a3d1421f" providerId="ADAL" clId="{14239305-0D70-4AAF-9A17-68A2853CAEAE}" dt="2024-11-04T15:02:35.945" v="246" actId="478"/>
          <ac:grpSpMkLst>
            <pc:docMk/>
            <pc:sldMk cId="1960006070" sldId="374"/>
            <ac:grpSpMk id="21" creationId="{8AB7EE63-E2A2-87B3-65F2-45B3C04CE0A9}"/>
          </ac:grpSpMkLst>
        </pc:grpChg>
        <pc:picChg chg="del">
          <ac:chgData name="Cooling, Chris" userId="6dcf99c9-2ba5-410a-8445-0893a3d1421f" providerId="ADAL" clId="{14239305-0D70-4AAF-9A17-68A2853CAEAE}" dt="2024-11-04T15:02:35.945" v="246" actId="478"/>
          <ac:picMkLst>
            <pc:docMk/>
            <pc:sldMk cId="1960006070" sldId="374"/>
            <ac:picMk id="4" creationId="{CC274250-ECA8-BF10-CB47-C98501C0C775}"/>
          </ac:picMkLst>
        </pc:picChg>
        <pc:picChg chg="add mod">
          <ac:chgData name="Cooling, Chris" userId="6dcf99c9-2ba5-410a-8445-0893a3d1421f" providerId="ADAL" clId="{14239305-0D70-4AAF-9A17-68A2853CAEAE}" dt="2024-11-04T15:03:01.590" v="249" actId="1076"/>
          <ac:picMkLst>
            <pc:docMk/>
            <pc:sldMk cId="1960006070" sldId="374"/>
            <ac:picMk id="14" creationId="{F7C8B72D-88E3-CACF-952B-6E5D6F58CEC2}"/>
          </ac:picMkLst>
        </pc:picChg>
        <pc:cxnChg chg="add mod">
          <ac:chgData name="Cooling, Chris" userId="6dcf99c9-2ba5-410a-8445-0893a3d1421f" providerId="ADAL" clId="{14239305-0D70-4AAF-9A17-68A2853CAEAE}" dt="2024-11-04T15:03:24.633" v="252" actId="1076"/>
          <ac:cxnSpMkLst>
            <pc:docMk/>
            <pc:sldMk cId="1960006070" sldId="374"/>
            <ac:cxnSpMk id="10" creationId="{58113522-BB57-8CF4-9463-373897BE55F4}"/>
          </ac:cxnSpMkLst>
        </pc:cxnChg>
        <pc:cxnChg chg="add mod">
          <ac:chgData name="Cooling, Chris" userId="6dcf99c9-2ba5-410a-8445-0893a3d1421f" providerId="ADAL" clId="{14239305-0D70-4AAF-9A17-68A2853CAEAE}" dt="2024-11-04T15:02:53.554" v="248"/>
          <ac:cxnSpMkLst>
            <pc:docMk/>
            <pc:sldMk cId="1960006070" sldId="374"/>
            <ac:cxnSpMk id="13" creationId="{5C144B66-2B26-8AA3-53E0-0D13B4FE1CE6}"/>
          </ac:cxnSpMkLst>
        </pc:cxnChg>
      </pc:sldChg>
      <pc:sldChg chg="addSp delSp modSp add mod modNotesTx">
        <pc:chgData name="Cooling, Chris" userId="6dcf99c9-2ba5-410a-8445-0893a3d1421f" providerId="ADAL" clId="{14239305-0D70-4AAF-9A17-68A2853CAEAE}" dt="2024-11-04T15:07:24.001" v="271"/>
        <pc:sldMkLst>
          <pc:docMk/>
          <pc:sldMk cId="1434872685" sldId="375"/>
        </pc:sldMkLst>
        <pc:spChg chg="del">
          <ac:chgData name="Cooling, Chris" userId="6dcf99c9-2ba5-410a-8445-0893a3d1421f" providerId="ADAL" clId="{14239305-0D70-4AAF-9A17-68A2853CAEAE}" dt="2024-11-04T15:04:33.907" v="255" actId="478"/>
          <ac:spMkLst>
            <pc:docMk/>
            <pc:sldMk cId="1434872685" sldId="375"/>
            <ac:spMk id="3" creationId="{42CBE8EB-A2DB-17DE-5D82-BEB96AF6849F}"/>
          </ac:spMkLst>
        </pc:spChg>
        <pc:spChg chg="add del mod">
          <ac:chgData name="Cooling, Chris" userId="6dcf99c9-2ba5-410a-8445-0893a3d1421f" providerId="ADAL" clId="{14239305-0D70-4AAF-9A17-68A2853CAEAE}" dt="2024-11-04T15:04:37.733" v="256" actId="478"/>
          <ac:spMkLst>
            <pc:docMk/>
            <pc:sldMk cId="1434872685" sldId="375"/>
            <ac:spMk id="8" creationId="{6D5DB8E5-B5AF-83B5-4F58-55094D9408A8}"/>
          </ac:spMkLst>
        </pc:spChg>
        <pc:spChg chg="add mod">
          <ac:chgData name="Cooling, Chris" userId="6dcf99c9-2ba5-410a-8445-0893a3d1421f" providerId="ADAL" clId="{14239305-0D70-4AAF-9A17-68A2853CAEAE}" dt="2024-11-04T15:05:33.111" v="265" actId="1076"/>
          <ac:spMkLst>
            <pc:docMk/>
            <pc:sldMk cId="1434872685" sldId="375"/>
            <ac:spMk id="9" creationId="{3654AA9F-AE93-FC07-7F0A-23E422CA2997}"/>
          </ac:spMkLst>
        </pc:spChg>
        <pc:spChg chg="add mod">
          <ac:chgData name="Cooling, Chris" userId="6dcf99c9-2ba5-410a-8445-0893a3d1421f" providerId="ADAL" clId="{14239305-0D70-4AAF-9A17-68A2853CAEAE}" dt="2024-11-04T15:05:01.609" v="259" actId="1076"/>
          <ac:spMkLst>
            <pc:docMk/>
            <pc:sldMk cId="1434872685" sldId="375"/>
            <ac:spMk id="11" creationId="{8AEB103C-8D35-A11B-C4B6-A81AE663CA9E}"/>
          </ac:spMkLst>
        </pc:spChg>
        <pc:spChg chg="add mod">
          <ac:chgData name="Cooling, Chris" userId="6dcf99c9-2ba5-410a-8445-0893a3d1421f" providerId="ADAL" clId="{14239305-0D70-4AAF-9A17-68A2853CAEAE}" dt="2024-11-04T15:05:53.136" v="269" actId="1076"/>
          <ac:spMkLst>
            <pc:docMk/>
            <pc:sldMk cId="1434872685" sldId="375"/>
            <ac:spMk id="12" creationId="{BCE5C848-918E-340B-DC03-9DA5233E8B9A}"/>
          </ac:spMkLst>
        </pc:spChg>
        <pc:grpChg chg="del">
          <ac:chgData name="Cooling, Chris" userId="6dcf99c9-2ba5-410a-8445-0893a3d1421f" providerId="ADAL" clId="{14239305-0D70-4AAF-9A17-68A2853CAEAE}" dt="2024-11-04T15:04:33.907" v="255" actId="478"/>
          <ac:grpSpMkLst>
            <pc:docMk/>
            <pc:sldMk cId="1434872685" sldId="375"/>
            <ac:grpSpMk id="21" creationId="{8AB7EE63-E2A2-87B3-65F2-45B3C04CE0A9}"/>
          </ac:grpSpMkLst>
        </pc:grpChg>
        <pc:picChg chg="del">
          <ac:chgData name="Cooling, Chris" userId="6dcf99c9-2ba5-410a-8445-0893a3d1421f" providerId="ADAL" clId="{14239305-0D70-4AAF-9A17-68A2853CAEAE}" dt="2024-11-04T15:04:33.907" v="255" actId="478"/>
          <ac:picMkLst>
            <pc:docMk/>
            <pc:sldMk cId="1434872685" sldId="375"/>
            <ac:picMk id="4" creationId="{CC274250-ECA8-BF10-CB47-C98501C0C775}"/>
          </ac:picMkLst>
        </pc:picChg>
        <pc:picChg chg="add mod">
          <ac:chgData name="Cooling, Chris" userId="6dcf99c9-2ba5-410a-8445-0893a3d1421f" providerId="ADAL" clId="{14239305-0D70-4AAF-9A17-68A2853CAEAE}" dt="2024-11-04T15:05:09.388" v="261" actId="14100"/>
          <ac:picMkLst>
            <pc:docMk/>
            <pc:sldMk cId="1434872685" sldId="375"/>
            <ac:picMk id="14" creationId="{2821F571-13A3-DDE2-5631-D302C2558AD4}"/>
          </ac:picMkLst>
        </pc:picChg>
        <pc:cxnChg chg="add mod">
          <ac:chgData name="Cooling, Chris" userId="6dcf99c9-2ba5-410a-8445-0893a3d1421f" providerId="ADAL" clId="{14239305-0D70-4AAF-9A17-68A2853CAEAE}" dt="2024-11-04T15:04:54.491" v="258" actId="1076"/>
          <ac:cxnSpMkLst>
            <pc:docMk/>
            <pc:sldMk cId="1434872685" sldId="375"/>
            <ac:cxnSpMk id="10" creationId="{B8EC70A6-28B4-2B8B-14E4-C36EDD10AB2D}"/>
          </ac:cxnSpMkLst>
        </pc:cxnChg>
        <pc:cxnChg chg="add mod">
          <ac:chgData name="Cooling, Chris" userId="6dcf99c9-2ba5-410a-8445-0893a3d1421f" providerId="ADAL" clId="{14239305-0D70-4AAF-9A17-68A2853CAEAE}" dt="2024-11-04T15:05:57.645" v="270" actId="14100"/>
          <ac:cxnSpMkLst>
            <pc:docMk/>
            <pc:sldMk cId="1434872685" sldId="375"/>
            <ac:cxnSpMk id="13" creationId="{200A7A28-9338-D5F4-BF70-9E4972595246}"/>
          </ac:cxnSpMkLst>
        </pc:cxnChg>
      </pc:sldChg>
      <pc:sldChg chg="addSp delSp modSp add mod modNotesTx">
        <pc:chgData name="Cooling, Chris" userId="6dcf99c9-2ba5-410a-8445-0893a3d1421f" providerId="ADAL" clId="{14239305-0D70-4AAF-9A17-68A2853CAEAE}" dt="2024-11-04T15:16:30.888" v="307" actId="255"/>
        <pc:sldMkLst>
          <pc:docMk/>
          <pc:sldMk cId="1758052030" sldId="376"/>
        </pc:sldMkLst>
        <pc:spChg chg="mod">
          <ac:chgData name="Cooling, Chris" userId="6dcf99c9-2ba5-410a-8445-0893a3d1421f" providerId="ADAL" clId="{14239305-0D70-4AAF-9A17-68A2853CAEAE}" dt="2024-11-04T15:16:12.995" v="304"/>
          <ac:spMkLst>
            <pc:docMk/>
            <pc:sldMk cId="1758052030" sldId="376"/>
            <ac:spMk id="2" creationId="{6F5D226D-AEEE-9CAD-EC6D-58B1E3EBB257}"/>
          </ac:spMkLst>
        </pc:spChg>
        <pc:spChg chg="add del mod">
          <ac:chgData name="Cooling, Chris" userId="6dcf99c9-2ba5-410a-8445-0893a3d1421f" providerId="ADAL" clId="{14239305-0D70-4AAF-9A17-68A2853CAEAE}" dt="2024-11-04T15:08:14.910" v="284" actId="478"/>
          <ac:spMkLst>
            <pc:docMk/>
            <pc:sldMk cId="1758052030" sldId="376"/>
            <ac:spMk id="4" creationId="{F5B1865D-CE3F-C3B3-BCC2-2963C0E4DAD1}"/>
          </ac:spMkLst>
        </pc:spChg>
        <pc:spChg chg="add del mod">
          <ac:chgData name="Cooling, Chris" userId="6dcf99c9-2ba5-410a-8445-0893a3d1421f" providerId="ADAL" clId="{14239305-0D70-4AAF-9A17-68A2853CAEAE}" dt="2024-11-04T15:14:37.759" v="293" actId="478"/>
          <ac:spMkLst>
            <pc:docMk/>
            <pc:sldMk cId="1758052030" sldId="376"/>
            <ac:spMk id="8" creationId="{948A2FA1-4FE9-04E4-C50C-03363DB2A33B}"/>
          </ac:spMkLst>
        </pc:spChg>
        <pc:spChg chg="del">
          <ac:chgData name="Cooling, Chris" userId="6dcf99c9-2ba5-410a-8445-0893a3d1421f" providerId="ADAL" clId="{14239305-0D70-4AAF-9A17-68A2853CAEAE}" dt="2024-11-04T15:08:11.601" v="281" actId="478"/>
          <ac:spMkLst>
            <pc:docMk/>
            <pc:sldMk cId="1758052030" sldId="376"/>
            <ac:spMk id="9" creationId="{3654AA9F-AE93-FC07-7F0A-23E422CA2997}"/>
          </ac:spMkLst>
        </pc:spChg>
        <pc:spChg chg="del">
          <ac:chgData name="Cooling, Chris" userId="6dcf99c9-2ba5-410a-8445-0893a3d1421f" providerId="ADAL" clId="{14239305-0D70-4AAF-9A17-68A2853CAEAE}" dt="2024-11-04T15:14:14.518" v="291" actId="478"/>
          <ac:spMkLst>
            <pc:docMk/>
            <pc:sldMk cId="1758052030" sldId="376"/>
            <ac:spMk id="11" creationId="{8AEB103C-8D35-A11B-C4B6-A81AE663CA9E}"/>
          </ac:spMkLst>
        </pc:spChg>
        <pc:spChg chg="del">
          <ac:chgData name="Cooling, Chris" userId="6dcf99c9-2ba5-410a-8445-0893a3d1421f" providerId="ADAL" clId="{14239305-0D70-4AAF-9A17-68A2853CAEAE}" dt="2024-11-04T15:08:12.449" v="282" actId="478"/>
          <ac:spMkLst>
            <pc:docMk/>
            <pc:sldMk cId="1758052030" sldId="376"/>
            <ac:spMk id="12" creationId="{BCE5C848-918E-340B-DC03-9DA5233E8B9A}"/>
          </ac:spMkLst>
        </pc:spChg>
        <pc:spChg chg="add del mod">
          <ac:chgData name="Cooling, Chris" userId="6dcf99c9-2ba5-410a-8445-0893a3d1421f" providerId="ADAL" clId="{14239305-0D70-4AAF-9A17-68A2853CAEAE}" dt="2024-11-04T15:14:41.102" v="295" actId="478"/>
          <ac:spMkLst>
            <pc:docMk/>
            <pc:sldMk cId="1758052030" sldId="376"/>
            <ac:spMk id="16" creationId="{DD197C22-DEC4-11A8-3DDD-684A84794E37}"/>
          </ac:spMkLst>
        </pc:spChg>
        <pc:spChg chg="add mod">
          <ac:chgData name="Cooling, Chris" userId="6dcf99c9-2ba5-410a-8445-0893a3d1421f" providerId="ADAL" clId="{14239305-0D70-4AAF-9A17-68A2853CAEAE}" dt="2024-11-04T15:16:30.888" v="307" actId="255"/>
          <ac:spMkLst>
            <pc:docMk/>
            <pc:sldMk cId="1758052030" sldId="376"/>
            <ac:spMk id="17" creationId="{984C3A53-97CD-7824-A781-8CFB9C8D0A11}"/>
          </ac:spMkLst>
        </pc:spChg>
        <pc:picChg chg="del">
          <ac:chgData name="Cooling, Chris" userId="6dcf99c9-2ba5-410a-8445-0893a3d1421f" providerId="ADAL" clId="{14239305-0D70-4AAF-9A17-68A2853CAEAE}" dt="2024-11-04T15:08:17.482" v="286" actId="478"/>
          <ac:picMkLst>
            <pc:docMk/>
            <pc:sldMk cId="1758052030" sldId="376"/>
            <ac:picMk id="14" creationId="{2821F571-13A3-DDE2-5631-D302C2558AD4}"/>
          </ac:picMkLst>
        </pc:picChg>
        <pc:cxnChg chg="del">
          <ac:chgData name="Cooling, Chris" userId="6dcf99c9-2ba5-410a-8445-0893a3d1421f" providerId="ADAL" clId="{14239305-0D70-4AAF-9A17-68A2853CAEAE}" dt="2024-11-04T15:08:16.657" v="285" actId="478"/>
          <ac:cxnSpMkLst>
            <pc:docMk/>
            <pc:sldMk cId="1758052030" sldId="376"/>
            <ac:cxnSpMk id="10" creationId="{B8EC70A6-28B4-2B8B-14E4-C36EDD10AB2D}"/>
          </ac:cxnSpMkLst>
        </pc:cxnChg>
        <pc:cxnChg chg="del mod">
          <ac:chgData name="Cooling, Chris" userId="6dcf99c9-2ba5-410a-8445-0893a3d1421f" providerId="ADAL" clId="{14239305-0D70-4AAF-9A17-68A2853CAEAE}" dt="2024-11-04T15:08:13.485" v="283" actId="478"/>
          <ac:cxnSpMkLst>
            <pc:docMk/>
            <pc:sldMk cId="1758052030" sldId="376"/>
            <ac:cxnSpMk id="13" creationId="{200A7A28-9338-D5F4-BF70-9E4972595246}"/>
          </ac:cxnSpMkLst>
        </pc:cxnChg>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pChg chg="mod">
          <ac:chgData name="Cooling, Chris" userId="6dcf99c9-2ba5-410a-8445-0893a3d1421f" providerId="ADAL" clId="{14239305-0D70-4AAF-9A17-68A2853CAEAE}" dt="2024-11-04T15:17:05.927" v="310"/>
          <ac:spMkLst>
            <pc:docMk/>
            <pc:sldMk cId="826249200" sldId="378"/>
            <ac:spMk id="2" creationId="{6F5D226D-AEEE-9CAD-EC6D-58B1E3EBB257}"/>
          </ac:spMkLst>
        </pc:spChg>
        <pc:spChg chg="mod">
          <ac:chgData name="Cooling, Chris" userId="6dcf99c9-2ba5-410a-8445-0893a3d1421f" providerId="ADAL" clId="{14239305-0D70-4AAF-9A17-68A2853CAEAE}" dt="2024-11-04T15:17:25.806" v="313" actId="255"/>
          <ac:spMkLst>
            <pc:docMk/>
            <pc:sldMk cId="826249200" sldId="378"/>
            <ac:spMk id="17" creationId="{984C3A53-97CD-7824-A781-8CFB9C8D0A11}"/>
          </ac:spMkLst>
        </pc:spChg>
      </pc:sldChg>
      <pc:sldChg chg="addSp delSp modSp add mod modNotesTx">
        <pc:chgData name="Cooling, Chris" userId="6dcf99c9-2ba5-410a-8445-0893a3d1421f" providerId="ADAL" clId="{14239305-0D70-4AAF-9A17-68A2853CAEAE}" dt="2024-11-04T15:18:38.243" v="326" actId="20577"/>
        <pc:sldMkLst>
          <pc:docMk/>
          <pc:sldMk cId="37689546" sldId="379"/>
        </pc:sldMkLst>
        <pc:spChg chg="mod">
          <ac:chgData name="Cooling, Chris" userId="6dcf99c9-2ba5-410a-8445-0893a3d1421f" providerId="ADAL" clId="{14239305-0D70-4AAF-9A17-68A2853CAEAE}" dt="2024-11-04T15:17:47.892" v="316"/>
          <ac:spMkLst>
            <pc:docMk/>
            <pc:sldMk cId="37689546" sldId="379"/>
            <ac:spMk id="2" creationId="{6F5D226D-AEEE-9CAD-EC6D-58B1E3EBB257}"/>
          </ac:spMkLst>
        </pc:spChg>
        <pc:spChg chg="add mod">
          <ac:chgData name="Cooling, Chris" userId="6dcf99c9-2ba5-410a-8445-0893a3d1421f" providerId="ADAL" clId="{14239305-0D70-4AAF-9A17-68A2853CAEAE}" dt="2024-11-04T15:18:26.069" v="324" actId="14100"/>
          <ac:spMkLst>
            <pc:docMk/>
            <pc:sldMk cId="37689546" sldId="379"/>
            <ac:spMk id="3" creationId="{04F9B4F6-654D-0D7C-BE57-0AAAB463DC6D}"/>
          </ac:spMkLst>
        </pc:spChg>
        <pc:spChg chg="add mod">
          <ac:chgData name="Cooling, Chris" userId="6dcf99c9-2ba5-410a-8445-0893a3d1421f" providerId="ADAL" clId="{14239305-0D70-4AAF-9A17-68A2853CAEAE}" dt="2024-11-04T15:18:13.698" v="321" actId="1076"/>
          <ac:spMkLst>
            <pc:docMk/>
            <pc:sldMk cId="37689546" sldId="379"/>
            <ac:spMk id="9" creationId="{5918ACC5-1A07-F1E0-CF82-C6BBD6FA8AAD}"/>
          </ac:spMkLst>
        </pc:spChg>
        <pc:spChg chg="del">
          <ac:chgData name="Cooling, Chris" userId="6dcf99c9-2ba5-410a-8445-0893a3d1421f" providerId="ADAL" clId="{14239305-0D70-4AAF-9A17-68A2853CAEAE}" dt="2024-11-04T15:17:52.664" v="317" actId="478"/>
          <ac:spMkLst>
            <pc:docMk/>
            <pc:sldMk cId="37689546" sldId="379"/>
            <ac:spMk id="17" creationId="{984C3A53-97CD-7824-A781-8CFB9C8D0A11}"/>
          </ac:spMkLst>
        </pc:spChg>
        <pc:picChg chg="add mod">
          <ac:chgData name="Cooling, Chris" userId="6dcf99c9-2ba5-410a-8445-0893a3d1421f" providerId="ADAL" clId="{14239305-0D70-4AAF-9A17-68A2853CAEAE}" dt="2024-11-04T15:18:04.430" v="319" actId="1076"/>
          <ac:picMkLst>
            <pc:docMk/>
            <pc:sldMk cId="37689546" sldId="379"/>
            <ac:picMk id="8" creationId="{712E20FF-E4A2-9328-7204-8696D9356C97}"/>
          </ac:picMkLst>
        </pc:picChg>
        <pc:cxnChg chg="add mod">
          <ac:chgData name="Cooling, Chris" userId="6dcf99c9-2ba5-410a-8445-0893a3d1421f" providerId="ADAL" clId="{14239305-0D70-4AAF-9A17-68A2853CAEAE}" dt="2024-11-04T15:18:08.812" v="320" actId="1076"/>
          <ac:cxnSpMkLst>
            <pc:docMk/>
            <pc:sldMk cId="37689546" sldId="379"/>
            <ac:cxnSpMk id="4" creationId="{267A0A1D-68D8-E3B4-3E8A-55AE3518BD7E}"/>
          </ac:cxnSpMkLst>
        </pc:cxnChg>
      </pc:sldChg>
      <pc:sldChg chg="addSp delSp modSp add mod modNotesTx">
        <pc:chgData name="Cooling, Chris" userId="6dcf99c9-2ba5-410a-8445-0893a3d1421f" providerId="ADAL" clId="{14239305-0D70-4AAF-9A17-68A2853CAEAE}" dt="2024-11-04T15:23:14.169" v="338"/>
        <pc:sldMkLst>
          <pc:docMk/>
          <pc:sldMk cId="2000644912" sldId="380"/>
        </pc:sldMkLst>
        <pc:spChg chg="mod">
          <ac:chgData name="Cooling, Chris" userId="6dcf99c9-2ba5-410a-8445-0893a3d1421f" providerId="ADAL" clId="{14239305-0D70-4AAF-9A17-68A2853CAEAE}" dt="2024-11-04T15:21:45.574" v="328"/>
          <ac:spMkLst>
            <pc:docMk/>
            <pc:sldMk cId="2000644912" sldId="380"/>
            <ac:spMk id="2" creationId="{6F5D226D-AEEE-9CAD-EC6D-58B1E3EBB257}"/>
          </ac:spMkLst>
        </pc:spChg>
        <pc:spChg chg="del">
          <ac:chgData name="Cooling, Chris" userId="6dcf99c9-2ba5-410a-8445-0893a3d1421f" providerId="ADAL" clId="{14239305-0D70-4AAF-9A17-68A2853CAEAE}" dt="2024-11-04T15:22:14.865" v="331" actId="478"/>
          <ac:spMkLst>
            <pc:docMk/>
            <pc:sldMk cId="2000644912" sldId="380"/>
            <ac:spMk id="3" creationId="{04F9B4F6-654D-0D7C-BE57-0AAAB463DC6D}"/>
          </ac:spMkLst>
        </pc:spChg>
        <pc:spChg chg="del">
          <ac:chgData name="Cooling, Chris" userId="6dcf99c9-2ba5-410a-8445-0893a3d1421f" providerId="ADAL" clId="{14239305-0D70-4AAF-9A17-68A2853CAEAE}" dt="2024-11-04T15:21:48.848" v="329" actId="478"/>
          <ac:spMkLst>
            <pc:docMk/>
            <pc:sldMk cId="2000644912" sldId="380"/>
            <ac:spMk id="9" creationId="{5918ACC5-1A07-F1E0-CF82-C6BBD6FA8AAD}"/>
          </ac:spMkLst>
        </pc:spChg>
        <pc:spChg chg="add del mod">
          <ac:chgData name="Cooling, Chris" userId="6dcf99c9-2ba5-410a-8445-0893a3d1421f" providerId="ADAL" clId="{14239305-0D70-4AAF-9A17-68A2853CAEAE}" dt="2024-11-04T15:22:17.483" v="332" actId="478"/>
          <ac:spMkLst>
            <pc:docMk/>
            <pc:sldMk cId="2000644912" sldId="380"/>
            <ac:spMk id="11" creationId="{DE928B92-D19F-2ECE-7077-38EA774B0C21}"/>
          </ac:spMkLst>
        </pc:spChg>
        <pc:spChg chg="add mod">
          <ac:chgData name="Cooling, Chris" userId="6dcf99c9-2ba5-410a-8445-0893a3d1421f" providerId="ADAL" clId="{14239305-0D70-4AAF-9A17-68A2853CAEAE}" dt="2024-11-04T15:22:36.921" v="337" actId="14100"/>
          <ac:spMkLst>
            <pc:docMk/>
            <pc:sldMk cId="2000644912" sldId="380"/>
            <ac:spMk id="12" creationId="{E7AC9014-B2D7-7852-A1F3-05AAC27E7397}"/>
          </ac:spMkLst>
        </pc:spChg>
        <pc:picChg chg="del">
          <ac:chgData name="Cooling, Chris" userId="6dcf99c9-2ba5-410a-8445-0893a3d1421f" providerId="ADAL" clId="{14239305-0D70-4AAF-9A17-68A2853CAEAE}" dt="2024-11-04T15:22:11.210" v="330" actId="478"/>
          <ac:picMkLst>
            <pc:docMk/>
            <pc:sldMk cId="2000644912" sldId="380"/>
            <ac:picMk id="8" creationId="{712E20FF-E4A2-9328-7204-8696D9356C97}"/>
          </ac:picMkLst>
        </pc:picChg>
        <pc:cxnChg chg="del">
          <ac:chgData name="Cooling, Chris" userId="6dcf99c9-2ba5-410a-8445-0893a3d1421f" providerId="ADAL" clId="{14239305-0D70-4AAF-9A17-68A2853CAEAE}" dt="2024-11-04T15:22:11.210" v="330" actId="478"/>
          <ac:cxnSpMkLst>
            <pc:docMk/>
            <pc:sldMk cId="2000644912" sldId="380"/>
            <ac:cxnSpMk id="4" creationId="{267A0A1D-68D8-E3B4-3E8A-55AE3518BD7E}"/>
          </ac:cxnSpMkLst>
        </pc:cxnChg>
      </pc:sldChg>
      <pc:sldChg chg="addSp delSp modSp add mod modNotesTx">
        <pc:chgData name="Cooling, Chris" userId="6dcf99c9-2ba5-410a-8445-0893a3d1421f" providerId="ADAL" clId="{14239305-0D70-4AAF-9A17-68A2853CAEAE}" dt="2024-11-05T12:44:16.362" v="711"/>
        <pc:sldMkLst>
          <pc:docMk/>
          <pc:sldMk cId="3371708678" sldId="381"/>
        </pc:sldMkLst>
        <pc:spChg chg="add del mod">
          <ac:chgData name="Cooling, Chris" userId="6dcf99c9-2ba5-410a-8445-0893a3d1421f" providerId="ADAL" clId="{14239305-0D70-4AAF-9A17-68A2853CAEAE}" dt="2024-11-04T15:23:36.254" v="341" actId="478"/>
          <ac:spMkLst>
            <pc:docMk/>
            <pc:sldMk cId="3371708678" sldId="381"/>
            <ac:spMk id="4" creationId="{617913BC-71E8-71A9-5759-3495894358C1}"/>
          </ac:spMkLst>
        </pc:spChg>
        <pc:spChg chg="add mod">
          <ac:chgData name="Cooling, Chris" userId="6dcf99c9-2ba5-410a-8445-0893a3d1421f" providerId="ADAL" clId="{14239305-0D70-4AAF-9A17-68A2853CAEAE}" dt="2024-11-04T15:24:15.066" v="350" actId="14100"/>
          <ac:spMkLst>
            <pc:docMk/>
            <pc:sldMk cId="3371708678" sldId="381"/>
            <ac:spMk id="8" creationId="{092A510B-3288-5205-BC74-6667E4B6A1FC}"/>
          </ac:spMkLst>
        </pc:spChg>
        <pc:spChg chg="del">
          <ac:chgData name="Cooling, Chris" userId="6dcf99c9-2ba5-410a-8445-0893a3d1421f" providerId="ADAL" clId="{14239305-0D70-4AAF-9A17-68A2853CAEAE}" dt="2024-11-04T15:23:34.596" v="340" actId="478"/>
          <ac:spMkLst>
            <pc:docMk/>
            <pc:sldMk cId="3371708678" sldId="381"/>
            <ac:spMk id="12" creationId="{E7AC9014-B2D7-7852-A1F3-05AAC27E7397}"/>
          </ac:spMkLst>
        </pc:spChg>
        <pc:picChg chg="add mod">
          <ac:chgData name="Cooling, Chris" userId="6dcf99c9-2ba5-410a-8445-0893a3d1421f" providerId="ADAL" clId="{14239305-0D70-4AAF-9A17-68A2853CAEAE}" dt="2024-11-04T15:23:56.251" v="346" actId="14100"/>
          <ac:picMkLst>
            <pc:docMk/>
            <pc:sldMk cId="3371708678" sldId="381"/>
            <ac:picMk id="10" creationId="{6AFB2B7B-D55C-429A-5E4E-8307BD5121ED}"/>
          </ac:picMkLst>
        </pc:picChg>
        <pc:cxnChg chg="add mod">
          <ac:chgData name="Cooling, Chris" userId="6dcf99c9-2ba5-410a-8445-0893a3d1421f" providerId="ADAL" clId="{14239305-0D70-4AAF-9A17-68A2853CAEAE}" dt="2024-11-04T15:23:40.139" v="343" actId="1076"/>
          <ac:cxnSpMkLst>
            <pc:docMk/>
            <pc:sldMk cId="3371708678" sldId="381"/>
            <ac:cxnSpMk id="9" creationId="{133DF3AA-1C59-E933-9865-8797F47997A5}"/>
          </ac:cxnSpMkLst>
        </pc:cxnChg>
      </pc:sldChg>
      <pc:sldChg chg="addSp delSp modSp add mod modNotesTx">
        <pc:chgData name="Cooling, Chris" userId="6dcf99c9-2ba5-410a-8445-0893a3d1421f" providerId="ADAL" clId="{14239305-0D70-4AAF-9A17-68A2853CAEAE}" dt="2024-11-04T15:31:36.369" v="430"/>
        <pc:sldMkLst>
          <pc:docMk/>
          <pc:sldMk cId="1192537269" sldId="382"/>
        </pc:sldMkLst>
        <pc:spChg chg="mod">
          <ac:chgData name="Cooling, Chris" userId="6dcf99c9-2ba5-410a-8445-0893a3d1421f" providerId="ADAL" clId="{14239305-0D70-4AAF-9A17-68A2853CAEAE}" dt="2024-11-04T15:30:58.770" v="420" actId="20577"/>
          <ac:spMkLst>
            <pc:docMk/>
            <pc:sldMk cId="1192537269" sldId="382"/>
            <ac:spMk id="2" creationId="{6F5D226D-AEEE-9CAD-EC6D-58B1E3EBB257}"/>
          </ac:spMkLst>
        </pc:spChg>
        <pc:spChg chg="add del mod">
          <ac:chgData name="Cooling, Chris" userId="6dcf99c9-2ba5-410a-8445-0893a3d1421f" providerId="ADAL" clId="{14239305-0D70-4AAF-9A17-68A2853CAEAE}" dt="2024-11-04T15:28:55.756" v="365" actId="478"/>
          <ac:spMkLst>
            <pc:docMk/>
            <pc:sldMk cId="1192537269" sldId="382"/>
            <ac:spMk id="3" creationId="{D2A62981-5DBB-515F-12F8-A4FA0593F962}"/>
          </ac:spMkLst>
        </pc:spChg>
        <pc:spChg chg="add del mod">
          <ac:chgData name="Cooling, Chris" userId="6dcf99c9-2ba5-410a-8445-0893a3d1421f" providerId="ADAL" clId="{14239305-0D70-4AAF-9A17-68A2853CAEAE}" dt="2024-11-04T15:25:04.814" v="360" actId="478"/>
          <ac:spMkLst>
            <pc:docMk/>
            <pc:sldMk cId="1192537269" sldId="382"/>
            <ac:spMk id="4" creationId="{9D10F7FF-C996-29D2-B150-9E6B9FBE7DFD}"/>
          </ac:spMkLst>
        </pc:spChg>
        <pc:spChg chg="del mod">
          <ac:chgData name="Cooling, Chris" userId="6dcf99c9-2ba5-410a-8445-0893a3d1421f" providerId="ADAL" clId="{14239305-0D70-4AAF-9A17-68A2853CAEAE}" dt="2024-11-04T15:24:47.124" v="354" actId="478"/>
          <ac:spMkLst>
            <pc:docMk/>
            <pc:sldMk cId="1192537269" sldId="382"/>
            <ac:spMk id="8" creationId="{092A510B-3288-5205-BC74-6667E4B6A1FC}"/>
          </ac:spMkLst>
        </pc:spChg>
        <pc:spChg chg="add del mod">
          <ac:chgData name="Cooling, Chris" userId="6dcf99c9-2ba5-410a-8445-0893a3d1421f" providerId="ADAL" clId="{14239305-0D70-4AAF-9A17-68A2853CAEAE}" dt="2024-11-04T15:28:58.327" v="366" actId="478"/>
          <ac:spMkLst>
            <pc:docMk/>
            <pc:sldMk cId="1192537269" sldId="382"/>
            <ac:spMk id="13" creationId="{525E133D-9F4F-44FF-A20A-3FC2FA0D2952}"/>
          </ac:spMkLst>
        </pc:spChg>
        <pc:spChg chg="add del mod">
          <ac:chgData name="Cooling, Chris" userId="6dcf99c9-2ba5-410a-8445-0893a3d1421f" providerId="ADAL" clId="{14239305-0D70-4AAF-9A17-68A2853CAEAE}" dt="2024-11-04T15:31:03.027" v="421" actId="478"/>
          <ac:spMkLst>
            <pc:docMk/>
            <pc:sldMk cId="1192537269" sldId="382"/>
            <ac:spMk id="14" creationId="{3DFD9FBB-69A3-AC7B-259A-1048D4B9A46B}"/>
          </ac:spMkLst>
        </pc:spChg>
        <pc:spChg chg="add del mod">
          <ac:chgData name="Cooling, Chris" userId="6dcf99c9-2ba5-410a-8445-0893a3d1421f" providerId="ADAL" clId="{14239305-0D70-4AAF-9A17-68A2853CAEAE}" dt="2024-11-04T15:31:05.290" v="422" actId="478"/>
          <ac:spMkLst>
            <pc:docMk/>
            <pc:sldMk cId="1192537269" sldId="382"/>
            <ac:spMk id="19" creationId="{7710B4E5-29AA-A562-489E-3BCBAC728D91}"/>
          </ac:spMkLst>
        </pc:spChg>
        <pc:spChg chg="add mod">
          <ac:chgData name="Cooling, Chris" userId="6dcf99c9-2ba5-410a-8445-0893a3d1421f" providerId="ADAL" clId="{14239305-0D70-4AAF-9A17-68A2853CAEAE}" dt="2024-11-04T15:31:31.347" v="429" actId="1076"/>
          <ac:spMkLst>
            <pc:docMk/>
            <pc:sldMk cId="1192537269" sldId="382"/>
            <ac:spMk id="21" creationId="{D738D65A-3346-C521-AB4B-0A9299E10160}"/>
          </ac:spMkLst>
        </pc:spChg>
        <pc:picChg chg="del">
          <ac:chgData name="Cooling, Chris" userId="6dcf99c9-2ba5-410a-8445-0893a3d1421f" providerId="ADAL" clId="{14239305-0D70-4AAF-9A17-68A2853CAEAE}" dt="2024-11-04T15:24:58.084" v="358" actId="478"/>
          <ac:picMkLst>
            <pc:docMk/>
            <pc:sldMk cId="1192537269" sldId="382"/>
            <ac:picMk id="10" creationId="{6AFB2B7B-D55C-429A-5E4E-8307BD5121ED}"/>
          </ac:picMkLst>
        </pc:picChg>
        <pc:picChg chg="add del mod">
          <ac:chgData name="Cooling, Chris" userId="6dcf99c9-2ba5-410a-8445-0893a3d1421f" providerId="ADAL" clId="{14239305-0D70-4AAF-9A17-68A2853CAEAE}" dt="2024-11-04T15:29:20.082" v="372" actId="478"/>
          <ac:picMkLst>
            <pc:docMk/>
            <pc:sldMk cId="1192537269" sldId="382"/>
            <ac:picMk id="11" creationId="{330679AF-E1A3-2D62-0729-B94E4D2537CA}"/>
          </ac:picMkLst>
        </pc:picChg>
        <pc:picChg chg="add del mod">
          <ac:chgData name="Cooling, Chris" userId="6dcf99c9-2ba5-410a-8445-0893a3d1421f" providerId="ADAL" clId="{14239305-0D70-4AAF-9A17-68A2853CAEAE}" dt="2024-11-04T15:31:07.486" v="423" actId="478"/>
          <ac:picMkLst>
            <pc:docMk/>
            <pc:sldMk cId="1192537269" sldId="382"/>
            <ac:picMk id="15" creationId="{3872C419-202A-70F7-6F89-8273CFCC4581}"/>
          </ac:picMkLst>
        </pc:picChg>
        <pc:picChg chg="add del mod">
          <ac:chgData name="Cooling, Chris" userId="6dcf99c9-2ba5-410a-8445-0893a3d1421f" providerId="ADAL" clId="{14239305-0D70-4AAF-9A17-68A2853CAEAE}" dt="2024-11-04T15:31:11.919" v="424" actId="478"/>
          <ac:picMkLst>
            <pc:docMk/>
            <pc:sldMk cId="1192537269" sldId="382"/>
            <ac:picMk id="16" creationId="{9E231C69-E24E-B66C-B859-19C6334C166A}"/>
          </ac:picMkLst>
        </pc:picChg>
        <pc:picChg chg="add del mod">
          <ac:chgData name="Cooling, Chris" userId="6dcf99c9-2ba5-410a-8445-0893a3d1421f" providerId="ADAL" clId="{14239305-0D70-4AAF-9A17-68A2853CAEAE}" dt="2024-11-04T15:31:11.919" v="424" actId="478"/>
          <ac:picMkLst>
            <pc:docMk/>
            <pc:sldMk cId="1192537269" sldId="382"/>
            <ac:picMk id="17" creationId="{BB789DD8-082B-2179-EA4C-8DBFB5CECB36}"/>
          </ac:picMkLst>
        </pc:picChg>
        <pc:picChg chg="add mod">
          <ac:chgData name="Cooling, Chris" userId="6dcf99c9-2ba5-410a-8445-0893a3d1421f" providerId="ADAL" clId="{14239305-0D70-4AAF-9A17-68A2853CAEAE}" dt="2024-11-04T15:31:22.564" v="427" actId="14100"/>
          <ac:picMkLst>
            <pc:docMk/>
            <pc:sldMk cId="1192537269" sldId="382"/>
            <ac:picMk id="20" creationId="{38215215-E1E4-EE26-C5AA-2C4C9B354587}"/>
          </ac:picMkLst>
        </pc:picChg>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pChg chg="mod">
          <ac:chgData name="Cooling, Chris" userId="6dcf99c9-2ba5-410a-8445-0893a3d1421f" providerId="ADAL" clId="{14239305-0D70-4AAF-9A17-68A2853CAEAE}" dt="2024-11-04T15:32:03.631" v="432"/>
          <ac:spMkLst>
            <pc:docMk/>
            <pc:sldMk cId="3276740015" sldId="384"/>
            <ac:spMk id="2" creationId="{6F5D226D-AEEE-9CAD-EC6D-58B1E3EBB257}"/>
          </ac:spMkLst>
        </pc:spChg>
        <pc:spChg chg="add del mod">
          <ac:chgData name="Cooling, Chris" userId="6dcf99c9-2ba5-410a-8445-0893a3d1421f" providerId="ADAL" clId="{14239305-0D70-4AAF-9A17-68A2853CAEAE}" dt="2024-11-04T15:32:12.867" v="434" actId="478"/>
          <ac:spMkLst>
            <pc:docMk/>
            <pc:sldMk cId="3276740015" sldId="384"/>
            <ac:spMk id="4" creationId="{C327DB14-E96C-6795-D93B-3D63AE71F20B}"/>
          </ac:spMkLst>
        </pc:spChg>
        <pc:spChg chg="add mod">
          <ac:chgData name="Cooling, Chris" userId="6dcf99c9-2ba5-410a-8445-0893a3d1421f" providerId="ADAL" clId="{14239305-0D70-4AAF-9A17-68A2853CAEAE}" dt="2024-11-04T15:33:22.269" v="450" actId="1076"/>
          <ac:spMkLst>
            <pc:docMk/>
            <pc:sldMk cId="3276740015" sldId="384"/>
            <ac:spMk id="8" creationId="{72985B48-AF88-7536-041D-845265084ED8}"/>
          </ac:spMkLst>
        </pc:spChg>
        <pc:spChg chg="add mod">
          <ac:chgData name="Cooling, Chris" userId="6dcf99c9-2ba5-410a-8445-0893a3d1421f" providerId="ADAL" clId="{14239305-0D70-4AAF-9A17-68A2853CAEAE}" dt="2024-11-04T15:32:58.065" v="444" actId="1076"/>
          <ac:spMkLst>
            <pc:docMk/>
            <pc:sldMk cId="3276740015" sldId="384"/>
            <ac:spMk id="10" creationId="{BA5BA0A5-2377-AC6B-0A76-B4C18C443360}"/>
          </ac:spMkLst>
        </pc:spChg>
        <pc:spChg chg="del">
          <ac:chgData name="Cooling, Chris" userId="6dcf99c9-2ba5-410a-8445-0893a3d1421f" providerId="ADAL" clId="{14239305-0D70-4AAF-9A17-68A2853CAEAE}" dt="2024-11-04T15:32:09.738" v="433" actId="478"/>
          <ac:spMkLst>
            <pc:docMk/>
            <pc:sldMk cId="3276740015" sldId="384"/>
            <ac:spMk id="14" creationId="{3DFD9FBB-69A3-AC7B-259A-1048D4B9A46B}"/>
          </ac:spMkLst>
        </pc:spChg>
        <pc:picChg chg="add mod">
          <ac:chgData name="Cooling, Chris" userId="6dcf99c9-2ba5-410a-8445-0893a3d1421f" providerId="ADAL" clId="{14239305-0D70-4AAF-9A17-68A2853CAEAE}" dt="2024-11-04T15:33:13.860" v="448" actId="1076"/>
          <ac:picMkLst>
            <pc:docMk/>
            <pc:sldMk cId="3276740015" sldId="384"/>
            <ac:picMk id="11" creationId="{1F7C40CF-1887-3C04-8583-9999868EBB5C}"/>
          </ac:picMkLst>
        </pc:picChg>
        <pc:picChg chg="del">
          <ac:chgData name="Cooling, Chris" userId="6dcf99c9-2ba5-410a-8445-0893a3d1421f" providerId="ADAL" clId="{14239305-0D70-4AAF-9A17-68A2853CAEAE}" dt="2024-11-04T15:32:43.191" v="441" actId="478"/>
          <ac:picMkLst>
            <pc:docMk/>
            <pc:sldMk cId="3276740015" sldId="384"/>
            <ac:picMk id="15" creationId="{3872C419-202A-70F7-6F89-8273CFCC4581}"/>
          </ac:picMkLst>
        </pc:picChg>
        <pc:picChg chg="del">
          <ac:chgData name="Cooling, Chris" userId="6dcf99c9-2ba5-410a-8445-0893a3d1421f" providerId="ADAL" clId="{14239305-0D70-4AAF-9A17-68A2853CAEAE}" dt="2024-11-04T15:32:43.191" v="441" actId="478"/>
          <ac:picMkLst>
            <pc:docMk/>
            <pc:sldMk cId="3276740015" sldId="384"/>
            <ac:picMk id="16" creationId="{9E231C69-E24E-B66C-B859-19C6334C166A}"/>
          </ac:picMkLst>
        </pc:picChg>
        <pc:picChg chg="del">
          <ac:chgData name="Cooling, Chris" userId="6dcf99c9-2ba5-410a-8445-0893a3d1421f" providerId="ADAL" clId="{14239305-0D70-4AAF-9A17-68A2853CAEAE}" dt="2024-11-04T15:32:43.191" v="441" actId="478"/>
          <ac:picMkLst>
            <pc:docMk/>
            <pc:sldMk cId="3276740015" sldId="384"/>
            <ac:picMk id="17" creationId="{BB789DD8-082B-2179-EA4C-8DBFB5CECB36}"/>
          </ac:picMkLst>
        </pc:picChg>
      </pc:sldChg>
      <pc:sldChg chg="addSp delSp modSp add mod modNotesTx">
        <pc:chgData name="Cooling, Chris" userId="6dcf99c9-2ba5-410a-8445-0893a3d1421f" providerId="ADAL" clId="{14239305-0D70-4AAF-9A17-68A2853CAEAE}" dt="2024-11-04T15:38:07.980" v="483" actId="478"/>
        <pc:sldMkLst>
          <pc:docMk/>
          <pc:sldMk cId="3765435039" sldId="385"/>
        </pc:sldMkLst>
        <pc:spChg chg="mod">
          <ac:chgData name="Cooling, Chris" userId="6dcf99c9-2ba5-410a-8445-0893a3d1421f" providerId="ADAL" clId="{14239305-0D70-4AAF-9A17-68A2853CAEAE}" dt="2024-11-04T15:33:47.787" v="453"/>
          <ac:spMkLst>
            <pc:docMk/>
            <pc:sldMk cId="3765435039" sldId="385"/>
            <ac:spMk id="2" creationId="{6F5D226D-AEEE-9CAD-EC6D-58B1E3EBB257}"/>
          </ac:spMkLst>
        </pc:spChg>
        <pc:spChg chg="add del mod">
          <ac:chgData name="Cooling, Chris" userId="6dcf99c9-2ba5-410a-8445-0893a3d1421f" providerId="ADAL" clId="{14239305-0D70-4AAF-9A17-68A2853CAEAE}" dt="2024-11-04T15:34:05.633" v="455" actId="478"/>
          <ac:spMkLst>
            <pc:docMk/>
            <pc:sldMk cId="3765435039" sldId="385"/>
            <ac:spMk id="4" creationId="{2869DE37-7B8F-7DA6-E556-ADBC3660841C}"/>
          </ac:spMkLst>
        </pc:spChg>
        <pc:spChg chg="del">
          <ac:chgData name="Cooling, Chris" userId="6dcf99c9-2ba5-410a-8445-0893a3d1421f" providerId="ADAL" clId="{14239305-0D70-4AAF-9A17-68A2853CAEAE}" dt="2024-11-04T15:34:01.958" v="454" actId="478"/>
          <ac:spMkLst>
            <pc:docMk/>
            <pc:sldMk cId="3765435039" sldId="385"/>
            <ac:spMk id="8" creationId="{72985B48-AF88-7536-041D-845265084ED8}"/>
          </ac:spMkLst>
        </pc:spChg>
        <pc:spChg chg="del">
          <ac:chgData name="Cooling, Chris" userId="6dcf99c9-2ba5-410a-8445-0893a3d1421f" providerId="ADAL" clId="{14239305-0D70-4AAF-9A17-68A2853CAEAE}" dt="2024-11-04T15:38:07.980" v="483" actId="478"/>
          <ac:spMkLst>
            <pc:docMk/>
            <pc:sldMk cId="3765435039" sldId="385"/>
            <ac:spMk id="10" creationId="{BA5BA0A5-2377-AC6B-0A76-B4C18C443360}"/>
          </ac:spMkLst>
        </pc:spChg>
        <pc:spChg chg="add mod">
          <ac:chgData name="Cooling, Chris" userId="6dcf99c9-2ba5-410a-8445-0893a3d1421f" providerId="ADAL" clId="{14239305-0D70-4AAF-9A17-68A2853CAEAE}" dt="2024-11-04T15:34:35.251" v="461" actId="14100"/>
          <ac:spMkLst>
            <pc:docMk/>
            <pc:sldMk cId="3765435039" sldId="385"/>
            <ac:spMk id="12" creationId="{2482C4CD-430D-B3DC-E820-FD1B8AEA68DF}"/>
          </ac:spMkLst>
        </pc:spChg>
        <pc:picChg chg="del">
          <ac:chgData name="Cooling, Chris" userId="6dcf99c9-2ba5-410a-8445-0893a3d1421f" providerId="ADAL" clId="{14239305-0D70-4AAF-9A17-68A2853CAEAE}" dt="2024-11-04T15:34:01.958" v="454" actId="478"/>
          <ac:picMkLst>
            <pc:docMk/>
            <pc:sldMk cId="3765435039" sldId="385"/>
            <ac:picMk id="11" creationId="{1F7C40CF-1887-3C04-8583-9999868EBB5C}"/>
          </ac:picMkLst>
        </pc:picChg>
        <pc:cxnChg chg="del">
          <ac:chgData name="Cooling, Chris" userId="6dcf99c9-2ba5-410a-8445-0893a3d1421f" providerId="ADAL" clId="{14239305-0D70-4AAF-9A17-68A2853CAEAE}" dt="2024-11-04T15:34:01.958" v="454" actId="478"/>
          <ac:cxnSpMkLst>
            <pc:docMk/>
            <pc:sldMk cId="3765435039" sldId="385"/>
            <ac:cxnSpMk id="9" creationId="{133DF3AA-1C59-E933-9865-8797F47997A5}"/>
          </ac:cxnSpMkLst>
        </pc:cxnChg>
      </pc:sldChg>
      <pc:sldChg chg="addSp delSp modSp add mod modNotesTx">
        <pc:chgData name="Cooling, Chris" userId="6dcf99c9-2ba5-410a-8445-0893a3d1421f" providerId="ADAL" clId="{14239305-0D70-4AAF-9A17-68A2853CAEAE}" dt="2024-11-04T15:38:04.264" v="482" actId="478"/>
        <pc:sldMkLst>
          <pc:docMk/>
          <pc:sldMk cId="1571122249" sldId="386"/>
        </pc:sldMkLst>
        <pc:spChg chg="add del mod">
          <ac:chgData name="Cooling, Chris" userId="6dcf99c9-2ba5-410a-8445-0893a3d1421f" providerId="ADAL" clId="{14239305-0D70-4AAF-9A17-68A2853CAEAE}" dt="2024-11-04T15:36:09.582" v="466" actId="478"/>
          <ac:spMkLst>
            <pc:docMk/>
            <pc:sldMk cId="1571122249" sldId="386"/>
            <ac:spMk id="4" creationId="{B14C1E05-6F4D-3D79-2AE3-DBB2FD604AD2}"/>
          </ac:spMkLst>
        </pc:spChg>
        <pc:spChg chg="add mod">
          <ac:chgData name="Cooling, Chris" userId="6dcf99c9-2ba5-410a-8445-0893a3d1421f" providerId="ADAL" clId="{14239305-0D70-4AAF-9A17-68A2853CAEAE}" dt="2024-11-04T15:37:23.074" v="475" actId="1076"/>
          <ac:spMkLst>
            <pc:docMk/>
            <pc:sldMk cId="1571122249" sldId="386"/>
            <ac:spMk id="8" creationId="{B85D5C0B-ACCD-40D1-4C71-75E540AAD0D2}"/>
          </ac:spMkLst>
        </pc:spChg>
        <pc:spChg chg="del">
          <ac:chgData name="Cooling, Chris" userId="6dcf99c9-2ba5-410a-8445-0893a3d1421f" providerId="ADAL" clId="{14239305-0D70-4AAF-9A17-68A2853CAEAE}" dt="2024-11-04T15:38:04.264" v="482" actId="478"/>
          <ac:spMkLst>
            <pc:docMk/>
            <pc:sldMk cId="1571122249" sldId="386"/>
            <ac:spMk id="10" creationId="{BA5BA0A5-2377-AC6B-0A76-B4C18C443360}"/>
          </ac:spMkLst>
        </pc:spChg>
        <pc:spChg chg="del">
          <ac:chgData name="Cooling, Chris" userId="6dcf99c9-2ba5-410a-8445-0893a3d1421f" providerId="ADAL" clId="{14239305-0D70-4AAF-9A17-68A2853CAEAE}" dt="2024-11-04T15:36:02.187" v="464" actId="478"/>
          <ac:spMkLst>
            <pc:docMk/>
            <pc:sldMk cId="1571122249" sldId="386"/>
            <ac:spMk id="12" creationId="{2482C4CD-430D-B3DC-E820-FD1B8AEA68DF}"/>
          </ac:spMkLst>
        </pc:spChg>
        <pc:spChg chg="mod">
          <ac:chgData name="Cooling, Chris" userId="6dcf99c9-2ba5-410a-8445-0893a3d1421f" providerId="ADAL" clId="{14239305-0D70-4AAF-9A17-68A2853CAEAE}" dt="2024-11-04T15:36:02.688" v="465"/>
          <ac:spMkLst>
            <pc:docMk/>
            <pc:sldMk cId="1571122249" sldId="386"/>
            <ac:spMk id="16" creationId="{AA5A9669-C845-6698-2674-6F36BE5D35D8}"/>
          </ac:spMkLst>
        </pc:spChg>
        <pc:spChg chg="mod">
          <ac:chgData name="Cooling, Chris" userId="6dcf99c9-2ba5-410a-8445-0893a3d1421f" providerId="ADAL" clId="{14239305-0D70-4AAF-9A17-68A2853CAEAE}" dt="2024-11-04T15:36:02.688" v="465"/>
          <ac:spMkLst>
            <pc:docMk/>
            <pc:sldMk cId="1571122249" sldId="386"/>
            <ac:spMk id="17" creationId="{5EB82A18-8496-0817-4184-8FF0A766B4F2}"/>
          </ac:spMkLst>
        </pc:spChg>
        <pc:spChg chg="mod">
          <ac:chgData name="Cooling, Chris" userId="6dcf99c9-2ba5-410a-8445-0893a3d1421f" providerId="ADAL" clId="{14239305-0D70-4AAF-9A17-68A2853CAEAE}" dt="2024-11-04T15:36:02.688" v="465"/>
          <ac:spMkLst>
            <pc:docMk/>
            <pc:sldMk cId="1571122249" sldId="386"/>
            <ac:spMk id="18" creationId="{F2758076-929C-ABBC-0061-FD8D2CFAA3D4}"/>
          </ac:spMkLst>
        </pc:spChg>
        <pc:spChg chg="mod">
          <ac:chgData name="Cooling, Chris" userId="6dcf99c9-2ba5-410a-8445-0893a3d1421f" providerId="ADAL" clId="{14239305-0D70-4AAF-9A17-68A2853CAEAE}" dt="2024-11-04T15:36:02.688" v="465"/>
          <ac:spMkLst>
            <pc:docMk/>
            <pc:sldMk cId="1571122249" sldId="386"/>
            <ac:spMk id="19" creationId="{15E60A83-F2D1-6B89-3B89-82424C931A74}"/>
          </ac:spMkLst>
        </pc:spChg>
        <pc:spChg chg="mod">
          <ac:chgData name="Cooling, Chris" userId="6dcf99c9-2ba5-410a-8445-0893a3d1421f" providerId="ADAL" clId="{14239305-0D70-4AAF-9A17-68A2853CAEAE}" dt="2024-11-04T15:37:34.012" v="477" actId="1076"/>
          <ac:spMkLst>
            <pc:docMk/>
            <pc:sldMk cId="1571122249" sldId="386"/>
            <ac:spMk id="20" creationId="{C8863F38-5E39-1467-AF81-8392190A39DB}"/>
          </ac:spMkLst>
        </pc:spChg>
        <pc:spChg chg="mod">
          <ac:chgData name="Cooling, Chris" userId="6dcf99c9-2ba5-410a-8445-0893a3d1421f" providerId="ADAL" clId="{14239305-0D70-4AAF-9A17-68A2853CAEAE}" dt="2024-11-04T15:37:38.468" v="478" actId="1076"/>
          <ac:spMkLst>
            <pc:docMk/>
            <pc:sldMk cId="1571122249" sldId="386"/>
            <ac:spMk id="21" creationId="{72B20BD2-EFE1-440C-D8AE-EFB58C9702BA}"/>
          </ac:spMkLst>
        </pc:spChg>
        <pc:spChg chg="add mod">
          <ac:chgData name="Cooling, Chris" userId="6dcf99c9-2ba5-410a-8445-0893a3d1421f" providerId="ADAL" clId="{14239305-0D70-4AAF-9A17-68A2853CAEAE}" dt="2024-11-04T15:36:51.217" v="469" actId="164"/>
          <ac:spMkLst>
            <pc:docMk/>
            <pc:sldMk cId="1571122249" sldId="386"/>
            <ac:spMk id="22" creationId="{65AC48FB-9CD4-AC0E-4EFE-3CC2449E6F6C}"/>
          </ac:spMkLst>
        </pc:spChg>
        <pc:spChg chg="add del">
          <ac:chgData name="Cooling, Chris" userId="6dcf99c9-2ba5-410a-8445-0893a3d1421f" providerId="ADAL" clId="{14239305-0D70-4AAF-9A17-68A2853CAEAE}" dt="2024-11-04T15:37:48.289" v="480" actId="22"/>
          <ac:spMkLst>
            <pc:docMk/>
            <pc:sldMk cId="1571122249" sldId="386"/>
            <ac:spMk id="25" creationId="{E040B053-78DA-7935-A5EE-348C17E9A4B0}"/>
          </ac:spMkLst>
        </pc:spChg>
        <pc:grpChg chg="add mod">
          <ac:chgData name="Cooling, Chris" userId="6dcf99c9-2ba5-410a-8445-0893a3d1421f" providerId="ADAL" clId="{14239305-0D70-4AAF-9A17-68A2853CAEAE}" dt="2024-11-04T15:36:31.408" v="468" actId="14100"/>
          <ac:grpSpMkLst>
            <pc:docMk/>
            <pc:sldMk cId="1571122249" sldId="386"/>
            <ac:grpSpMk id="11" creationId="{30B82F92-F04E-007B-69C0-3F9EE6C63ECF}"/>
          </ac:grpSpMkLst>
        </pc:grpChg>
        <pc:grpChg chg="mod">
          <ac:chgData name="Cooling, Chris" userId="6dcf99c9-2ba5-410a-8445-0893a3d1421f" providerId="ADAL" clId="{14239305-0D70-4AAF-9A17-68A2853CAEAE}" dt="2024-11-04T15:36:02.688" v="465"/>
          <ac:grpSpMkLst>
            <pc:docMk/>
            <pc:sldMk cId="1571122249" sldId="386"/>
            <ac:grpSpMk id="13" creationId="{727BC55A-63F6-5329-899B-065FCD8343D3}"/>
          </ac:grpSpMkLst>
        </pc:grpChg>
        <pc:grpChg chg="mod">
          <ac:chgData name="Cooling, Chris" userId="6dcf99c9-2ba5-410a-8445-0893a3d1421f" providerId="ADAL" clId="{14239305-0D70-4AAF-9A17-68A2853CAEAE}" dt="2024-11-04T15:36:02.688" v="465"/>
          <ac:grpSpMkLst>
            <pc:docMk/>
            <pc:sldMk cId="1571122249" sldId="386"/>
            <ac:grpSpMk id="14" creationId="{11644F42-BEDD-24E1-6E90-493EA28068B8}"/>
          </ac:grpSpMkLst>
        </pc:grpChg>
        <pc:grpChg chg="mod">
          <ac:chgData name="Cooling, Chris" userId="6dcf99c9-2ba5-410a-8445-0893a3d1421f" providerId="ADAL" clId="{14239305-0D70-4AAF-9A17-68A2853CAEAE}" dt="2024-11-04T15:36:02.688" v="465"/>
          <ac:grpSpMkLst>
            <pc:docMk/>
            <pc:sldMk cId="1571122249" sldId="386"/>
            <ac:grpSpMk id="15" creationId="{1845A9FA-EC29-55C8-D4D5-8C423C2A5A8F}"/>
          </ac:grpSpMkLst>
        </pc:grpChg>
        <pc:grpChg chg="add mod">
          <ac:chgData name="Cooling, Chris" userId="6dcf99c9-2ba5-410a-8445-0893a3d1421f" providerId="ADAL" clId="{14239305-0D70-4AAF-9A17-68A2853CAEAE}" dt="2024-11-04T15:37:00.297" v="470" actId="1076"/>
          <ac:grpSpMkLst>
            <pc:docMk/>
            <pc:sldMk cId="1571122249" sldId="386"/>
            <ac:grpSpMk id="23" creationId="{418CE6A0-B534-B3F3-026B-3B99B2831226}"/>
          </ac:grpSpMkLst>
        </pc:grpChg>
        <pc:cxnChg chg="add mod">
          <ac:chgData name="Cooling, Chris" userId="6dcf99c9-2ba5-410a-8445-0893a3d1421f" providerId="ADAL" clId="{14239305-0D70-4AAF-9A17-68A2853CAEAE}" dt="2024-11-04T15:36:51.217" v="469" actId="164"/>
          <ac:cxnSpMkLst>
            <pc:docMk/>
            <pc:sldMk cId="1571122249" sldId="386"/>
            <ac:cxnSpMk id="9" creationId="{7CEEDC84-0774-294A-B6E9-4C1BE7189E87}"/>
          </ac:cxnSpMkLst>
        </pc:cxnChg>
      </pc:sldChg>
      <pc:sldChg chg="addSp delSp modSp add mod modNotesTx">
        <pc:chgData name="Cooling, Chris" userId="6dcf99c9-2ba5-410a-8445-0893a3d1421f" providerId="ADAL" clId="{14239305-0D70-4AAF-9A17-68A2853CAEAE}" dt="2024-11-04T15:46:59.935" v="534" actId="1076"/>
        <pc:sldMkLst>
          <pc:docMk/>
          <pc:sldMk cId="2027825944" sldId="387"/>
        </pc:sldMkLst>
        <pc:spChg chg="del">
          <ac:chgData name="Cooling, Chris" userId="6dcf99c9-2ba5-410a-8445-0893a3d1421f" providerId="ADAL" clId="{14239305-0D70-4AAF-9A17-68A2853CAEAE}" dt="2024-11-04T15:38:29.720" v="485" actId="478"/>
          <ac:spMkLst>
            <pc:docMk/>
            <pc:sldMk cId="2027825944" sldId="387"/>
            <ac:spMk id="8" creationId="{B85D5C0B-ACCD-40D1-4C71-75E540AAD0D2}"/>
          </ac:spMkLst>
        </pc:spChg>
        <pc:spChg chg="mod">
          <ac:chgData name="Cooling, Chris" userId="6dcf99c9-2ba5-410a-8445-0893a3d1421f" providerId="ADAL" clId="{14239305-0D70-4AAF-9A17-68A2853CAEAE}" dt="2024-11-04T15:41:35.873" v="486"/>
          <ac:spMkLst>
            <pc:docMk/>
            <pc:sldMk cId="2027825944" sldId="387"/>
            <ac:spMk id="25" creationId="{AE393FC9-303E-04D2-72BA-97F6EF199A62}"/>
          </ac:spMkLst>
        </pc:spChg>
        <pc:spChg chg="mod">
          <ac:chgData name="Cooling, Chris" userId="6dcf99c9-2ba5-410a-8445-0893a3d1421f" providerId="ADAL" clId="{14239305-0D70-4AAF-9A17-68A2853CAEAE}" dt="2024-11-04T15:41:35.873" v="486"/>
          <ac:spMkLst>
            <pc:docMk/>
            <pc:sldMk cId="2027825944" sldId="387"/>
            <ac:spMk id="26" creationId="{7F4E5F68-4DFA-1A65-35E2-960881D1CAEA}"/>
          </ac:spMkLst>
        </pc:spChg>
        <pc:spChg chg="mod">
          <ac:chgData name="Cooling, Chris" userId="6dcf99c9-2ba5-410a-8445-0893a3d1421f" providerId="ADAL" clId="{14239305-0D70-4AAF-9A17-68A2853CAEAE}" dt="2024-11-04T15:41:35.873" v="486"/>
          <ac:spMkLst>
            <pc:docMk/>
            <pc:sldMk cId="2027825944" sldId="387"/>
            <ac:spMk id="27" creationId="{A222D16B-67A2-1CF7-946D-C38331AF7B6D}"/>
          </ac:spMkLst>
        </pc:spChg>
        <pc:spChg chg="mod">
          <ac:chgData name="Cooling, Chris" userId="6dcf99c9-2ba5-410a-8445-0893a3d1421f" providerId="ADAL" clId="{14239305-0D70-4AAF-9A17-68A2853CAEAE}" dt="2024-11-04T15:41:35.873" v="486"/>
          <ac:spMkLst>
            <pc:docMk/>
            <pc:sldMk cId="2027825944" sldId="387"/>
            <ac:spMk id="28" creationId="{EC6E2D00-957F-0116-73E2-16615A62472F}"/>
          </ac:spMkLst>
        </pc:spChg>
        <pc:spChg chg="mod">
          <ac:chgData name="Cooling, Chris" userId="6dcf99c9-2ba5-410a-8445-0893a3d1421f" providerId="ADAL" clId="{14239305-0D70-4AAF-9A17-68A2853CAEAE}" dt="2024-11-04T15:41:35.873" v="486"/>
          <ac:spMkLst>
            <pc:docMk/>
            <pc:sldMk cId="2027825944" sldId="387"/>
            <ac:spMk id="29" creationId="{06ACF649-ACFE-1D08-D2F2-BDC72EFC03BB}"/>
          </ac:spMkLst>
        </pc:spChg>
        <pc:spChg chg="mod">
          <ac:chgData name="Cooling, Chris" userId="6dcf99c9-2ba5-410a-8445-0893a3d1421f" providerId="ADAL" clId="{14239305-0D70-4AAF-9A17-68A2853CAEAE}" dt="2024-11-04T15:41:35.873" v="486"/>
          <ac:spMkLst>
            <pc:docMk/>
            <pc:sldMk cId="2027825944" sldId="387"/>
            <ac:spMk id="30" creationId="{AD8B0110-40E2-CF5B-3D7F-CA371F3B7042}"/>
          </ac:spMkLst>
        </pc:spChg>
        <pc:spChg chg="add mod">
          <ac:chgData name="Cooling, Chris" userId="6dcf99c9-2ba5-410a-8445-0893a3d1421f" providerId="ADAL" clId="{14239305-0D70-4AAF-9A17-68A2853CAEAE}" dt="2024-11-04T15:46:59.935" v="534" actId="1076"/>
          <ac:spMkLst>
            <pc:docMk/>
            <pc:sldMk cId="2027825944" sldId="387"/>
            <ac:spMk id="32" creationId="{657EBD02-7CC0-6CBA-39D6-15347943C995}"/>
          </ac:spMkLst>
        </pc:spChg>
        <pc:grpChg chg="add mod">
          <ac:chgData name="Cooling, Chris" userId="6dcf99c9-2ba5-410a-8445-0893a3d1421f" providerId="ADAL" clId="{14239305-0D70-4AAF-9A17-68A2853CAEAE}" dt="2024-11-04T15:42:03.713" v="492" actId="14100"/>
          <ac:grpSpMkLst>
            <pc:docMk/>
            <pc:sldMk cId="2027825944" sldId="387"/>
            <ac:grpSpMk id="4" creationId="{A9B1C83E-E43A-593E-9FF7-331EB3C74716}"/>
          </ac:grpSpMkLst>
        </pc:grpChg>
        <pc:grpChg chg="mod">
          <ac:chgData name="Cooling, Chris" userId="6dcf99c9-2ba5-410a-8445-0893a3d1421f" providerId="ADAL" clId="{14239305-0D70-4AAF-9A17-68A2853CAEAE}" dt="2024-11-04T15:41:35.873" v="486"/>
          <ac:grpSpMkLst>
            <pc:docMk/>
            <pc:sldMk cId="2027825944" sldId="387"/>
            <ac:grpSpMk id="10" creationId="{E8F9A650-8E64-8364-F1C2-59704AE86B5D}"/>
          </ac:grpSpMkLst>
        </pc:grpChg>
        <pc:grpChg chg="del">
          <ac:chgData name="Cooling, Chris" userId="6dcf99c9-2ba5-410a-8445-0893a3d1421f" providerId="ADAL" clId="{14239305-0D70-4AAF-9A17-68A2853CAEAE}" dt="2024-11-04T15:38:29.720" v="485" actId="478"/>
          <ac:grpSpMkLst>
            <pc:docMk/>
            <pc:sldMk cId="2027825944" sldId="387"/>
            <ac:grpSpMk id="11" creationId="{30B82F92-F04E-007B-69C0-3F9EE6C63ECF}"/>
          </ac:grpSpMkLst>
        </pc:grpChg>
        <pc:grpChg chg="mod">
          <ac:chgData name="Cooling, Chris" userId="6dcf99c9-2ba5-410a-8445-0893a3d1421f" providerId="ADAL" clId="{14239305-0D70-4AAF-9A17-68A2853CAEAE}" dt="2024-11-04T15:41:35.873" v="486"/>
          <ac:grpSpMkLst>
            <pc:docMk/>
            <pc:sldMk cId="2027825944" sldId="387"/>
            <ac:grpSpMk id="12" creationId="{814FFE5C-5893-7F6A-9735-A1BA977F6C46}"/>
          </ac:grpSpMkLst>
        </pc:grpChg>
        <pc:grpChg chg="del">
          <ac:chgData name="Cooling, Chris" userId="6dcf99c9-2ba5-410a-8445-0893a3d1421f" providerId="ADAL" clId="{14239305-0D70-4AAF-9A17-68A2853CAEAE}" dt="2024-11-04T15:38:29.720" v="485" actId="478"/>
          <ac:grpSpMkLst>
            <pc:docMk/>
            <pc:sldMk cId="2027825944" sldId="387"/>
            <ac:grpSpMk id="23" creationId="{418CE6A0-B534-B3F3-026B-3B99B2831226}"/>
          </ac:grpSpMkLst>
        </pc:grpChg>
        <pc:grpChg chg="mod">
          <ac:chgData name="Cooling, Chris" userId="6dcf99c9-2ba5-410a-8445-0893a3d1421f" providerId="ADAL" clId="{14239305-0D70-4AAF-9A17-68A2853CAEAE}" dt="2024-11-04T15:41:35.873" v="486"/>
          <ac:grpSpMkLst>
            <pc:docMk/>
            <pc:sldMk cId="2027825944" sldId="387"/>
            <ac:grpSpMk id="24" creationId="{3E3B4F41-C99E-9021-FAD8-A3CE8D69E9DB}"/>
          </ac:grpSpMkLst>
        </pc:grpChg>
        <pc:picChg chg="add mod">
          <ac:chgData name="Cooling, Chris" userId="6dcf99c9-2ba5-410a-8445-0893a3d1421f" providerId="ADAL" clId="{14239305-0D70-4AAF-9A17-68A2853CAEAE}" dt="2024-11-04T15:41:53.733" v="490" actId="14100"/>
          <ac:picMkLst>
            <pc:docMk/>
            <pc:sldMk cId="2027825944" sldId="387"/>
            <ac:picMk id="31" creationId="{C84C48DE-0C65-557E-44E0-8D6094DE7FE0}"/>
          </ac:picMkLst>
        </pc:picChg>
        <pc:cxnChg chg="add mod">
          <ac:chgData name="Cooling, Chris" userId="6dcf99c9-2ba5-410a-8445-0893a3d1421f" providerId="ADAL" clId="{14239305-0D70-4AAF-9A17-68A2853CAEAE}" dt="2024-11-04T15:41:49.858" v="489" actId="1076"/>
          <ac:cxnSpMkLst>
            <pc:docMk/>
            <pc:sldMk cId="2027825944" sldId="387"/>
            <ac:cxnSpMk id="3" creationId="{886372FC-E6AE-7F26-582B-A635C278AD55}"/>
          </ac:cxnSpMkLst>
        </pc:cxnChg>
      </pc:sldChg>
      <pc:sldChg chg="addSp delSp modSp add mod modNotesTx">
        <pc:chgData name="Cooling, Chris" userId="6dcf99c9-2ba5-410a-8445-0893a3d1421f" providerId="ADAL" clId="{14239305-0D70-4AAF-9A17-68A2853CAEAE}" dt="2024-11-04T15:46:49.348" v="533" actId="1076"/>
        <pc:sldMkLst>
          <pc:docMk/>
          <pc:sldMk cId="778706311" sldId="388"/>
        </pc:sldMkLst>
        <pc:spChg chg="mod">
          <ac:chgData name="Cooling, Chris" userId="6dcf99c9-2ba5-410a-8445-0893a3d1421f" providerId="ADAL" clId="{14239305-0D70-4AAF-9A17-68A2853CAEAE}" dt="2024-11-04T15:44:02.750" v="516" actId="20577"/>
          <ac:spMkLst>
            <pc:docMk/>
            <pc:sldMk cId="778706311" sldId="388"/>
            <ac:spMk id="2" creationId="{6F5D226D-AEEE-9CAD-EC6D-58B1E3EBB257}"/>
          </ac:spMkLst>
        </pc:spChg>
        <pc:spChg chg="add mod">
          <ac:chgData name="Cooling, Chris" userId="6dcf99c9-2ba5-410a-8445-0893a3d1421f" providerId="ADAL" clId="{14239305-0D70-4AAF-9A17-68A2853CAEAE}" dt="2024-11-04T15:43:17.280" v="502" actId="1076"/>
          <ac:spMkLst>
            <pc:docMk/>
            <pc:sldMk cId="778706311" sldId="388"/>
            <ac:spMk id="8" creationId="{E533C167-48FE-78E3-7996-FB067431BCEB}"/>
          </ac:spMkLst>
        </pc:spChg>
        <pc:spChg chg="add del mod">
          <ac:chgData name="Cooling, Chris" userId="6dcf99c9-2ba5-410a-8445-0893a3d1421f" providerId="ADAL" clId="{14239305-0D70-4AAF-9A17-68A2853CAEAE}" dt="2024-11-04T15:43:24.157" v="504" actId="478"/>
          <ac:spMkLst>
            <pc:docMk/>
            <pc:sldMk cId="778706311" sldId="388"/>
            <ac:spMk id="11" creationId="{E76B9D6E-51B6-CEFA-3362-AC7D3EC3C5F6}"/>
          </ac:spMkLst>
        </pc:spChg>
        <pc:spChg chg="add mod">
          <ac:chgData name="Cooling, Chris" userId="6dcf99c9-2ba5-410a-8445-0893a3d1421f" providerId="ADAL" clId="{14239305-0D70-4AAF-9A17-68A2853CAEAE}" dt="2024-11-04T15:43:17.280" v="502" actId="1076"/>
          <ac:spMkLst>
            <pc:docMk/>
            <pc:sldMk cId="778706311" sldId="388"/>
            <ac:spMk id="14" creationId="{11B08ABC-5C4B-088F-AC03-D9A01E726DDB}"/>
          </ac:spMkLst>
        </pc:spChg>
        <pc:spChg chg="add mod">
          <ac:chgData name="Cooling, Chris" userId="6dcf99c9-2ba5-410a-8445-0893a3d1421f" providerId="ADAL" clId="{14239305-0D70-4AAF-9A17-68A2853CAEAE}" dt="2024-11-04T15:43:17.280" v="502" actId="1076"/>
          <ac:spMkLst>
            <pc:docMk/>
            <pc:sldMk cId="778706311" sldId="388"/>
            <ac:spMk id="15" creationId="{12D14550-5310-C20C-663E-A7A59DDACD7A}"/>
          </ac:spMkLst>
        </pc:spChg>
        <pc:spChg chg="mod">
          <ac:chgData name="Cooling, Chris" userId="6dcf99c9-2ba5-410a-8445-0893a3d1421f" providerId="ADAL" clId="{14239305-0D70-4AAF-9A17-68A2853CAEAE}" dt="2024-11-04T15:46:49.348" v="533" actId="1076"/>
          <ac:spMkLst>
            <pc:docMk/>
            <pc:sldMk cId="778706311" sldId="388"/>
            <ac:spMk id="32" creationId="{657EBD02-7CC0-6CBA-39D6-15347943C995}"/>
          </ac:spMkLst>
        </pc:spChg>
        <pc:grpChg chg="del">
          <ac:chgData name="Cooling, Chris" userId="6dcf99c9-2ba5-410a-8445-0893a3d1421f" providerId="ADAL" clId="{14239305-0D70-4AAF-9A17-68A2853CAEAE}" dt="2024-11-04T15:42:45.633" v="495" actId="478"/>
          <ac:grpSpMkLst>
            <pc:docMk/>
            <pc:sldMk cId="778706311" sldId="388"/>
            <ac:grpSpMk id="4" creationId="{A9B1C83E-E43A-593E-9FF7-331EB3C74716}"/>
          </ac:grpSpMkLst>
        </pc:grpChg>
        <pc:picChg chg="add mod">
          <ac:chgData name="Cooling, Chris" userId="6dcf99c9-2ba5-410a-8445-0893a3d1421f" providerId="ADAL" clId="{14239305-0D70-4AAF-9A17-68A2853CAEAE}" dt="2024-11-04T15:43:20.934" v="503" actId="14100"/>
          <ac:picMkLst>
            <pc:docMk/>
            <pc:sldMk cId="778706311" sldId="388"/>
            <ac:picMk id="13" creationId="{B9964851-302C-B33A-0C3E-7CE0EB91894D}"/>
          </ac:picMkLst>
        </pc:picChg>
        <pc:picChg chg="del">
          <ac:chgData name="Cooling, Chris" userId="6dcf99c9-2ba5-410a-8445-0893a3d1421f" providerId="ADAL" clId="{14239305-0D70-4AAF-9A17-68A2853CAEAE}" dt="2024-11-04T15:42:45.633" v="495" actId="478"/>
          <ac:picMkLst>
            <pc:docMk/>
            <pc:sldMk cId="778706311" sldId="388"/>
            <ac:picMk id="31" creationId="{C84C48DE-0C65-557E-44E0-8D6094DE7FE0}"/>
          </ac:picMkLst>
        </pc:picChg>
        <pc:cxnChg chg="del">
          <ac:chgData name="Cooling, Chris" userId="6dcf99c9-2ba5-410a-8445-0893a3d1421f" providerId="ADAL" clId="{14239305-0D70-4AAF-9A17-68A2853CAEAE}" dt="2024-11-04T15:42:45.633" v="495" actId="478"/>
          <ac:cxnSpMkLst>
            <pc:docMk/>
            <pc:sldMk cId="778706311" sldId="388"/>
            <ac:cxnSpMk id="3" creationId="{886372FC-E6AE-7F26-582B-A635C278AD55}"/>
          </ac:cxnSpMkLst>
        </pc:cxnChg>
        <pc:cxnChg chg="add mod">
          <ac:chgData name="Cooling, Chris" userId="6dcf99c9-2ba5-410a-8445-0893a3d1421f" providerId="ADAL" clId="{14239305-0D70-4AAF-9A17-68A2853CAEAE}" dt="2024-11-04T15:42:50.544" v="497" actId="1076"/>
          <ac:cxnSpMkLst>
            <pc:docMk/>
            <pc:sldMk cId="778706311" sldId="388"/>
            <ac:cxnSpMk id="9" creationId="{990F1BBD-EAD6-AC02-1ECB-93E01C77E727}"/>
          </ac:cxnSpMkLst>
        </pc:cxnChg>
      </pc:sldChg>
      <pc:sldChg chg="addSp delSp modSp add mod modNotesTx">
        <pc:chgData name="Cooling, Chris" userId="6dcf99c9-2ba5-410a-8445-0893a3d1421f" providerId="ADAL" clId="{14239305-0D70-4AAF-9A17-68A2853CAEAE}" dt="2024-11-04T15:46:44.082" v="532" actId="478"/>
        <pc:sldMkLst>
          <pc:docMk/>
          <pc:sldMk cId="199812805" sldId="389"/>
        </pc:sldMkLst>
        <pc:spChg chg="mod">
          <ac:chgData name="Cooling, Chris" userId="6dcf99c9-2ba5-410a-8445-0893a3d1421f" providerId="ADAL" clId="{14239305-0D70-4AAF-9A17-68A2853CAEAE}" dt="2024-11-04T15:44:52.051" v="519"/>
          <ac:spMkLst>
            <pc:docMk/>
            <pc:sldMk cId="199812805" sldId="389"/>
            <ac:spMk id="2" creationId="{6F5D226D-AEEE-9CAD-EC6D-58B1E3EBB257}"/>
          </ac:spMkLst>
        </pc:spChg>
        <pc:spChg chg="add del mod">
          <ac:chgData name="Cooling, Chris" userId="6dcf99c9-2ba5-410a-8445-0893a3d1421f" providerId="ADAL" clId="{14239305-0D70-4AAF-9A17-68A2853CAEAE}" dt="2024-11-04T15:44:42.836" v="518" actId="478"/>
          <ac:spMkLst>
            <pc:docMk/>
            <pc:sldMk cId="199812805" sldId="389"/>
            <ac:spMk id="4" creationId="{8E0A4C32-CA55-4DF4-E940-7AA3AA34140C}"/>
          </ac:spMkLst>
        </pc:spChg>
        <pc:spChg chg="del">
          <ac:chgData name="Cooling, Chris" userId="6dcf99c9-2ba5-410a-8445-0893a3d1421f" providerId="ADAL" clId="{14239305-0D70-4AAF-9A17-68A2853CAEAE}" dt="2024-11-04T15:44:39.795" v="517" actId="478"/>
          <ac:spMkLst>
            <pc:docMk/>
            <pc:sldMk cId="199812805" sldId="389"/>
            <ac:spMk id="8" creationId="{E533C167-48FE-78E3-7996-FB067431BCEB}"/>
          </ac:spMkLst>
        </pc:spChg>
        <pc:spChg chg="add mod">
          <ac:chgData name="Cooling, Chris" userId="6dcf99c9-2ba5-410a-8445-0893a3d1421f" providerId="ADAL" clId="{14239305-0D70-4AAF-9A17-68A2853CAEAE}" dt="2024-11-04T15:45:54.855" v="528" actId="1076"/>
          <ac:spMkLst>
            <pc:docMk/>
            <pc:sldMk cId="199812805" sldId="389"/>
            <ac:spMk id="10" creationId="{EBD27616-4677-4D3D-75C2-2F6AD8278091}"/>
          </ac:spMkLst>
        </pc:spChg>
        <pc:spChg chg="del">
          <ac:chgData name="Cooling, Chris" userId="6dcf99c9-2ba5-410a-8445-0893a3d1421f" providerId="ADAL" clId="{14239305-0D70-4AAF-9A17-68A2853CAEAE}" dt="2024-11-04T15:44:39.795" v="517" actId="478"/>
          <ac:spMkLst>
            <pc:docMk/>
            <pc:sldMk cId="199812805" sldId="389"/>
            <ac:spMk id="14" creationId="{11B08ABC-5C4B-088F-AC03-D9A01E726DDB}"/>
          </ac:spMkLst>
        </pc:spChg>
        <pc:spChg chg="del">
          <ac:chgData name="Cooling, Chris" userId="6dcf99c9-2ba5-410a-8445-0893a3d1421f" providerId="ADAL" clId="{14239305-0D70-4AAF-9A17-68A2853CAEAE}" dt="2024-11-04T15:44:39.795" v="517" actId="478"/>
          <ac:spMkLst>
            <pc:docMk/>
            <pc:sldMk cId="199812805" sldId="389"/>
            <ac:spMk id="15" creationId="{12D14550-5310-C20C-663E-A7A59DDACD7A}"/>
          </ac:spMkLst>
        </pc:spChg>
        <pc:spChg chg="mod">
          <ac:chgData name="Cooling, Chris" userId="6dcf99c9-2ba5-410a-8445-0893a3d1421f" providerId="ADAL" clId="{14239305-0D70-4AAF-9A17-68A2853CAEAE}" dt="2024-11-04T15:45:00.571" v="520"/>
          <ac:spMkLst>
            <pc:docMk/>
            <pc:sldMk cId="199812805" sldId="389"/>
            <ac:spMk id="17" creationId="{AD7DF80C-EB53-5D07-A864-7EEA34FA3431}"/>
          </ac:spMkLst>
        </pc:spChg>
        <pc:spChg chg="mod">
          <ac:chgData name="Cooling, Chris" userId="6dcf99c9-2ba5-410a-8445-0893a3d1421f" providerId="ADAL" clId="{14239305-0D70-4AAF-9A17-68A2853CAEAE}" dt="2024-11-04T15:45:00.571" v="520"/>
          <ac:spMkLst>
            <pc:docMk/>
            <pc:sldMk cId="199812805" sldId="389"/>
            <ac:spMk id="18" creationId="{776B7CDA-B3AF-474E-D1BE-28C1F81DF295}"/>
          </ac:spMkLst>
        </pc:spChg>
        <pc:spChg chg="del">
          <ac:chgData name="Cooling, Chris" userId="6dcf99c9-2ba5-410a-8445-0893a3d1421f" providerId="ADAL" clId="{14239305-0D70-4AAF-9A17-68A2853CAEAE}" dt="2024-11-04T15:46:44.082" v="532" actId="478"/>
          <ac:spMkLst>
            <pc:docMk/>
            <pc:sldMk cId="199812805" sldId="389"/>
            <ac:spMk id="32" creationId="{657EBD02-7CC0-6CBA-39D6-15347943C995}"/>
          </ac:spMkLst>
        </pc:spChg>
        <pc:grpChg chg="add mod">
          <ac:chgData name="Cooling, Chris" userId="6dcf99c9-2ba5-410a-8445-0893a3d1421f" providerId="ADAL" clId="{14239305-0D70-4AAF-9A17-68A2853CAEAE}" dt="2024-11-04T15:45:14.724" v="522" actId="1076"/>
          <ac:grpSpMkLst>
            <pc:docMk/>
            <pc:sldMk cId="199812805" sldId="389"/>
            <ac:grpSpMk id="16" creationId="{BF049FD9-DB70-10CD-751B-3AF76B40F5DD}"/>
          </ac:grpSpMkLst>
        </pc:grpChg>
        <pc:picChg chg="add mod">
          <ac:chgData name="Cooling, Chris" userId="6dcf99c9-2ba5-410a-8445-0893a3d1421f" providerId="ADAL" clId="{14239305-0D70-4AAF-9A17-68A2853CAEAE}" dt="2024-11-04T15:46:02.527" v="530" actId="1076"/>
          <ac:picMkLst>
            <pc:docMk/>
            <pc:sldMk cId="199812805" sldId="389"/>
            <ac:picMk id="12" creationId="{45BD10B3-E1A1-CE03-FA70-2D9687DF11FF}"/>
          </ac:picMkLst>
        </pc:picChg>
        <pc:picChg chg="del">
          <ac:chgData name="Cooling, Chris" userId="6dcf99c9-2ba5-410a-8445-0893a3d1421f" providerId="ADAL" clId="{14239305-0D70-4AAF-9A17-68A2853CAEAE}" dt="2024-11-04T15:44:39.795" v="517" actId="478"/>
          <ac:picMkLst>
            <pc:docMk/>
            <pc:sldMk cId="199812805" sldId="389"/>
            <ac:picMk id="13" creationId="{B9964851-302C-B33A-0C3E-7CE0EB91894D}"/>
          </ac:picMkLst>
        </pc:picChg>
        <pc:cxnChg chg="del">
          <ac:chgData name="Cooling, Chris" userId="6dcf99c9-2ba5-410a-8445-0893a3d1421f" providerId="ADAL" clId="{14239305-0D70-4AAF-9A17-68A2853CAEAE}" dt="2024-11-04T15:44:39.795" v="517" actId="478"/>
          <ac:cxnSpMkLst>
            <pc:docMk/>
            <pc:sldMk cId="199812805" sldId="389"/>
            <ac:cxnSpMk id="9" creationId="{990F1BBD-EAD6-AC02-1ECB-93E01C77E727}"/>
          </ac:cxnSpMkLst>
        </pc:cxnChg>
        <pc:cxnChg chg="add mod">
          <ac:chgData name="Cooling, Chris" userId="6dcf99c9-2ba5-410a-8445-0893a3d1421f" providerId="ADAL" clId="{14239305-0D70-4AAF-9A17-68A2853CAEAE}" dt="2024-11-04T15:45:04.724" v="521" actId="1076"/>
          <ac:cxnSpMkLst>
            <pc:docMk/>
            <pc:sldMk cId="199812805" sldId="389"/>
            <ac:cxnSpMk id="11" creationId="{8CB08885-2734-7B21-AF77-420BEF14FFCA}"/>
          </ac:cxnSpMkLst>
        </pc:cxnChg>
      </pc:sldChg>
      <pc:sldChg chg="addSp delSp modSp add mod modNotesTx">
        <pc:chgData name="Cooling, Chris" userId="6dcf99c9-2ba5-410a-8445-0893a3d1421f" providerId="ADAL" clId="{14239305-0D70-4AAF-9A17-68A2853CAEAE}" dt="2024-11-05T12:45:26.301" v="713"/>
        <pc:sldMkLst>
          <pc:docMk/>
          <pc:sldMk cId="663906521" sldId="390"/>
        </pc:sldMkLst>
        <pc:spChg chg="mod">
          <ac:chgData name="Cooling, Chris" userId="6dcf99c9-2ba5-410a-8445-0893a3d1421f" providerId="ADAL" clId="{14239305-0D70-4AAF-9A17-68A2853CAEAE}" dt="2024-11-04T15:47:09.198" v="536"/>
          <ac:spMkLst>
            <pc:docMk/>
            <pc:sldMk cId="663906521" sldId="390"/>
            <ac:spMk id="2" creationId="{6F5D226D-AEEE-9CAD-EC6D-58B1E3EBB257}"/>
          </ac:spMkLst>
        </pc:spChg>
        <pc:spChg chg="add del mod">
          <ac:chgData name="Cooling, Chris" userId="6dcf99c9-2ba5-410a-8445-0893a3d1421f" providerId="ADAL" clId="{14239305-0D70-4AAF-9A17-68A2853CAEAE}" dt="2024-11-04T15:47:27.373" v="538" actId="478"/>
          <ac:spMkLst>
            <pc:docMk/>
            <pc:sldMk cId="663906521" sldId="390"/>
            <ac:spMk id="4" creationId="{3A323FDD-E82B-E8B2-3D4F-22D4E1F25167}"/>
          </ac:spMkLst>
        </pc:spChg>
        <pc:spChg chg="add mod">
          <ac:chgData name="Cooling, Chris" userId="6dcf99c9-2ba5-410a-8445-0893a3d1421f" providerId="ADAL" clId="{14239305-0D70-4AAF-9A17-68A2853CAEAE}" dt="2024-11-04T15:47:45.580" v="543" actId="255"/>
          <ac:spMkLst>
            <pc:docMk/>
            <pc:sldMk cId="663906521" sldId="390"/>
            <ac:spMk id="9" creationId="{D55D832B-F184-6009-0460-7BDA3AB41E92}"/>
          </ac:spMkLst>
        </pc:spChg>
        <pc:spChg chg="del">
          <ac:chgData name="Cooling, Chris" userId="6dcf99c9-2ba5-410a-8445-0893a3d1421f" providerId="ADAL" clId="{14239305-0D70-4AAF-9A17-68A2853CAEAE}" dt="2024-11-04T15:47:23.065" v="537" actId="478"/>
          <ac:spMkLst>
            <pc:docMk/>
            <pc:sldMk cId="663906521" sldId="390"/>
            <ac:spMk id="10" creationId="{EBD27616-4677-4D3D-75C2-2F6AD8278091}"/>
          </ac:spMkLst>
        </pc:spChg>
        <pc:grpChg chg="del">
          <ac:chgData name="Cooling, Chris" userId="6dcf99c9-2ba5-410a-8445-0893a3d1421f" providerId="ADAL" clId="{14239305-0D70-4AAF-9A17-68A2853CAEAE}" dt="2024-11-04T15:47:23.065" v="537" actId="478"/>
          <ac:grpSpMkLst>
            <pc:docMk/>
            <pc:sldMk cId="663906521" sldId="390"/>
            <ac:grpSpMk id="16" creationId="{BF049FD9-DB70-10CD-751B-3AF76B40F5DD}"/>
          </ac:grpSpMkLst>
        </pc:grpChg>
        <pc:picChg chg="del">
          <ac:chgData name="Cooling, Chris" userId="6dcf99c9-2ba5-410a-8445-0893a3d1421f" providerId="ADAL" clId="{14239305-0D70-4AAF-9A17-68A2853CAEAE}" dt="2024-11-04T15:47:23.065" v="537" actId="478"/>
          <ac:picMkLst>
            <pc:docMk/>
            <pc:sldMk cId="663906521" sldId="390"/>
            <ac:picMk id="12" creationId="{45BD10B3-E1A1-CE03-FA70-2D9687DF11FF}"/>
          </ac:picMkLst>
        </pc:picChg>
        <pc:picChg chg="add mod">
          <ac:chgData name="Cooling, Chris" userId="6dcf99c9-2ba5-410a-8445-0893a3d1421f" providerId="ADAL" clId="{14239305-0D70-4AAF-9A17-68A2853CAEAE}" dt="2024-11-04T15:47:54.390" v="546" actId="1076"/>
          <ac:picMkLst>
            <pc:docMk/>
            <pc:sldMk cId="663906521" sldId="390"/>
            <ac:picMk id="13" creationId="{74BE9DFC-7A5B-8605-0D08-1A64BDA288E5}"/>
          </ac:picMkLst>
        </pc:picChg>
        <pc:cxnChg chg="add mod">
          <ac:chgData name="Cooling, Chris" userId="6dcf99c9-2ba5-410a-8445-0893a3d1421f" providerId="ADAL" clId="{14239305-0D70-4AAF-9A17-68A2853CAEAE}" dt="2024-11-04T15:47:32.904" v="540" actId="1076"/>
          <ac:cxnSpMkLst>
            <pc:docMk/>
            <pc:sldMk cId="663906521" sldId="390"/>
            <ac:cxnSpMk id="8" creationId="{4E403E41-1A30-D1CE-8C63-2DEA0D822B34}"/>
          </ac:cxnSpMkLst>
        </pc:cxnChg>
        <pc:cxnChg chg="del">
          <ac:chgData name="Cooling, Chris" userId="6dcf99c9-2ba5-410a-8445-0893a3d1421f" providerId="ADAL" clId="{14239305-0D70-4AAF-9A17-68A2853CAEAE}" dt="2024-11-04T15:47:23.065" v="537" actId="478"/>
          <ac:cxnSpMkLst>
            <pc:docMk/>
            <pc:sldMk cId="663906521" sldId="390"/>
            <ac:cxnSpMk id="11" creationId="{8CB08885-2734-7B21-AF77-420BEF14FFCA}"/>
          </ac:cxnSpMkLst>
        </pc:cxnChg>
      </pc:sldChg>
      <pc:sldChg chg="addSp delSp modSp add mod modNotesTx">
        <pc:chgData name="Cooling, Chris" userId="6dcf99c9-2ba5-410a-8445-0893a3d1421f" providerId="ADAL" clId="{14239305-0D70-4AAF-9A17-68A2853CAEAE}" dt="2024-11-04T15:49:02.523" v="557" actId="1076"/>
        <pc:sldMkLst>
          <pc:docMk/>
          <pc:sldMk cId="2466665054" sldId="391"/>
        </pc:sldMkLst>
        <pc:spChg chg="mod">
          <ac:chgData name="Cooling, Chris" userId="6dcf99c9-2ba5-410a-8445-0893a3d1421f" providerId="ADAL" clId="{14239305-0D70-4AAF-9A17-68A2853CAEAE}" dt="2024-11-04T15:48:15.345" v="548"/>
          <ac:spMkLst>
            <pc:docMk/>
            <pc:sldMk cId="2466665054" sldId="391"/>
            <ac:spMk id="2" creationId="{6F5D226D-AEEE-9CAD-EC6D-58B1E3EBB257}"/>
          </ac:spMkLst>
        </pc:spChg>
        <pc:spChg chg="add mod">
          <ac:chgData name="Cooling, Chris" userId="6dcf99c9-2ba5-410a-8445-0893a3d1421f" providerId="ADAL" clId="{14239305-0D70-4AAF-9A17-68A2853CAEAE}" dt="2024-11-04T15:48:35.518" v="552" actId="12"/>
          <ac:spMkLst>
            <pc:docMk/>
            <pc:sldMk cId="2466665054" sldId="391"/>
            <ac:spMk id="3" creationId="{6C905023-0CA5-32B3-EB40-8096F7B77F8C}"/>
          </ac:spMkLst>
        </pc:spChg>
        <pc:spChg chg="add mod">
          <ac:chgData name="Cooling, Chris" userId="6dcf99c9-2ba5-410a-8445-0893a3d1421f" providerId="ADAL" clId="{14239305-0D70-4AAF-9A17-68A2853CAEAE}" dt="2024-11-04T15:49:02.523" v="557" actId="1076"/>
          <ac:spMkLst>
            <pc:docMk/>
            <pc:sldMk cId="2466665054" sldId="391"/>
            <ac:spMk id="4" creationId="{2F4470D6-277E-7508-370F-7B2C6A887B40}"/>
          </ac:spMkLst>
        </pc:spChg>
        <pc:spChg chg="del">
          <ac:chgData name="Cooling, Chris" userId="6dcf99c9-2ba5-410a-8445-0893a3d1421f" providerId="ADAL" clId="{14239305-0D70-4AAF-9A17-68A2853CAEAE}" dt="2024-11-04T15:48:26.685" v="549" actId="478"/>
          <ac:spMkLst>
            <pc:docMk/>
            <pc:sldMk cId="2466665054" sldId="391"/>
            <ac:spMk id="9" creationId="{D55D832B-F184-6009-0460-7BDA3AB41E92}"/>
          </ac:spMkLst>
        </pc:spChg>
        <pc:picChg chg="del">
          <ac:chgData name="Cooling, Chris" userId="6dcf99c9-2ba5-410a-8445-0893a3d1421f" providerId="ADAL" clId="{14239305-0D70-4AAF-9A17-68A2853CAEAE}" dt="2024-11-04T15:48:26.685" v="549" actId="478"/>
          <ac:picMkLst>
            <pc:docMk/>
            <pc:sldMk cId="2466665054" sldId="391"/>
            <ac:picMk id="13" creationId="{74BE9DFC-7A5B-8605-0D08-1A64BDA288E5}"/>
          </ac:picMkLst>
        </pc:picChg>
        <pc:cxnChg chg="del">
          <ac:chgData name="Cooling, Chris" userId="6dcf99c9-2ba5-410a-8445-0893a3d1421f" providerId="ADAL" clId="{14239305-0D70-4AAF-9A17-68A2853CAEAE}" dt="2024-11-04T15:48:26.685" v="549" actId="478"/>
          <ac:cxnSpMkLst>
            <pc:docMk/>
            <pc:sldMk cId="2466665054" sldId="391"/>
            <ac:cxnSpMk id="8" creationId="{4E403E41-1A30-D1CE-8C63-2DEA0D822B34}"/>
          </ac:cxnSpMkLst>
        </pc:cxnChg>
      </pc:sldChg>
      <pc:sldChg chg="addSp delSp modSp add mod modNotesTx">
        <pc:chgData name="Cooling, Chris" userId="6dcf99c9-2ba5-410a-8445-0893a3d1421f" providerId="ADAL" clId="{14239305-0D70-4AAF-9A17-68A2853CAEAE}" dt="2024-11-04T15:56:28.551" v="570"/>
        <pc:sldMkLst>
          <pc:docMk/>
          <pc:sldMk cId="4160087984" sldId="392"/>
        </pc:sldMkLst>
        <pc:spChg chg="mod">
          <ac:chgData name="Cooling, Chris" userId="6dcf99c9-2ba5-410a-8445-0893a3d1421f" providerId="ADAL" clId="{14239305-0D70-4AAF-9A17-68A2853CAEAE}" dt="2024-11-04T15:50:12.134" v="559"/>
          <ac:spMkLst>
            <pc:docMk/>
            <pc:sldMk cId="4160087984" sldId="392"/>
            <ac:spMk id="2" creationId="{6F5D226D-AEEE-9CAD-EC6D-58B1E3EBB257}"/>
          </ac:spMkLst>
        </pc:spChg>
        <pc:spChg chg="del">
          <ac:chgData name="Cooling, Chris" userId="6dcf99c9-2ba5-410a-8445-0893a3d1421f" providerId="ADAL" clId="{14239305-0D70-4AAF-9A17-68A2853CAEAE}" dt="2024-11-04T15:50:24.505" v="560" actId="478"/>
          <ac:spMkLst>
            <pc:docMk/>
            <pc:sldMk cId="4160087984" sldId="392"/>
            <ac:spMk id="3" creationId="{6C905023-0CA5-32B3-EB40-8096F7B77F8C}"/>
          </ac:spMkLst>
        </pc:spChg>
        <pc:spChg chg="add del mod">
          <ac:chgData name="Cooling, Chris" userId="6dcf99c9-2ba5-410a-8445-0893a3d1421f" providerId="ADAL" clId="{14239305-0D70-4AAF-9A17-68A2853CAEAE}" dt="2024-11-04T15:50:28.521" v="561" actId="478"/>
          <ac:spMkLst>
            <pc:docMk/>
            <pc:sldMk cId="4160087984" sldId="392"/>
            <ac:spMk id="9" creationId="{2335B802-842D-C7CE-6325-9653464C0FF3}"/>
          </ac:spMkLst>
        </pc:spChg>
        <pc:spChg chg="add mod">
          <ac:chgData name="Cooling, Chris" userId="6dcf99c9-2ba5-410a-8445-0893a3d1421f" providerId="ADAL" clId="{14239305-0D70-4AAF-9A17-68A2853CAEAE}" dt="2024-11-04T15:50:46.483" v="565" actId="14100"/>
          <ac:spMkLst>
            <pc:docMk/>
            <pc:sldMk cId="4160087984" sldId="392"/>
            <ac:spMk id="11" creationId="{D945C316-A6E2-F247-FEBA-E29F4F015EE2}"/>
          </ac:spMkLst>
        </pc:spChg>
        <pc:spChg chg="add del mod">
          <ac:chgData name="Cooling, Chris" userId="6dcf99c9-2ba5-410a-8445-0893a3d1421f" providerId="ADAL" clId="{14239305-0D70-4AAF-9A17-68A2853CAEAE}" dt="2024-11-04T15:50:55.010" v="567" actId="478"/>
          <ac:spMkLst>
            <pc:docMk/>
            <pc:sldMk cId="4160087984" sldId="392"/>
            <ac:spMk id="13" creationId="{27E77FA7-1790-88B5-7C82-BA31FECC4026}"/>
          </ac:spMkLst>
        </pc:spChg>
        <pc:spChg chg="add mod">
          <ac:chgData name="Cooling, Chris" userId="6dcf99c9-2ba5-410a-8445-0893a3d1421f" providerId="ADAL" clId="{14239305-0D70-4AAF-9A17-68A2853CAEAE}" dt="2024-11-04T15:50:46.483" v="565" actId="14100"/>
          <ac:spMkLst>
            <pc:docMk/>
            <pc:sldMk cId="4160087984" sldId="392"/>
            <ac:spMk id="14" creationId="{DFD7A074-B9BC-A1B0-C5D5-4AE5B88019B6}"/>
          </ac:spMkLst>
        </pc:spChg>
        <pc:spChg chg="add mod">
          <ac:chgData name="Cooling, Chris" userId="6dcf99c9-2ba5-410a-8445-0893a3d1421f" providerId="ADAL" clId="{14239305-0D70-4AAF-9A17-68A2853CAEAE}" dt="2024-11-04T15:50:46.483" v="565" actId="14100"/>
          <ac:spMkLst>
            <pc:docMk/>
            <pc:sldMk cId="4160087984" sldId="392"/>
            <ac:spMk id="15" creationId="{924C6AD0-FFEE-092A-A0C5-2CE6AB7C1A28}"/>
          </ac:spMkLst>
        </pc:spChg>
        <pc:picChg chg="add mod">
          <ac:chgData name="Cooling, Chris" userId="6dcf99c9-2ba5-410a-8445-0893a3d1421f" providerId="ADAL" clId="{14239305-0D70-4AAF-9A17-68A2853CAEAE}" dt="2024-11-04T15:50:51.698" v="566" actId="1076"/>
          <ac:picMkLst>
            <pc:docMk/>
            <pc:sldMk cId="4160087984" sldId="392"/>
            <ac:picMk id="12" creationId="{480A8472-3490-71BB-7596-ED896C3ACC57}"/>
          </ac:picMkLst>
        </pc:picChg>
        <pc:cxnChg chg="add mod">
          <ac:chgData name="Cooling, Chris" userId="6dcf99c9-2ba5-410a-8445-0893a3d1421f" providerId="ADAL" clId="{14239305-0D70-4AAF-9A17-68A2853CAEAE}" dt="2024-11-04T15:50:32.989" v="563" actId="1076"/>
          <ac:cxnSpMkLst>
            <pc:docMk/>
            <pc:sldMk cId="4160087984" sldId="392"/>
            <ac:cxnSpMk id="10" creationId="{A16D9467-4CB0-E2B3-0963-1097698393C0}"/>
          </ac:cxnSpMkLst>
        </pc:cxnChg>
      </pc:sldChg>
      <pc:sldChg chg="addSp delSp modSp add mod modNotesTx">
        <pc:chgData name="Cooling, Chris" userId="6dcf99c9-2ba5-410a-8445-0893a3d1421f" providerId="ADAL" clId="{14239305-0D70-4AAF-9A17-68A2853CAEAE}" dt="2024-11-05T09:22:30.929" v="610"/>
        <pc:sldMkLst>
          <pc:docMk/>
          <pc:sldMk cId="4220535608" sldId="393"/>
        </pc:sldMkLst>
        <pc:spChg chg="mod">
          <ac:chgData name="Cooling, Chris" userId="6dcf99c9-2ba5-410a-8445-0893a3d1421f" providerId="ADAL" clId="{14239305-0D70-4AAF-9A17-68A2853CAEAE}" dt="2024-11-04T15:56:50.964" v="572"/>
          <ac:spMkLst>
            <pc:docMk/>
            <pc:sldMk cId="4220535608" sldId="393"/>
            <ac:spMk id="2" creationId="{6F5D226D-AEEE-9CAD-EC6D-58B1E3EBB257}"/>
          </ac:spMkLst>
        </pc:spChg>
        <pc:spChg chg="del">
          <ac:chgData name="Cooling, Chris" userId="6dcf99c9-2ba5-410a-8445-0893a3d1421f" providerId="ADAL" clId="{14239305-0D70-4AAF-9A17-68A2853CAEAE}" dt="2024-11-04T15:57:01.992" v="574" actId="478"/>
          <ac:spMkLst>
            <pc:docMk/>
            <pc:sldMk cId="4220535608" sldId="393"/>
            <ac:spMk id="4" creationId="{2F4470D6-277E-7508-370F-7B2C6A887B40}"/>
          </ac:spMkLst>
        </pc:spChg>
        <pc:spChg chg="mod">
          <ac:chgData name="Cooling, Chris" userId="6dcf99c9-2ba5-410a-8445-0893a3d1421f" providerId="ADAL" clId="{14239305-0D70-4AAF-9A17-68A2853CAEAE}" dt="2024-11-04T15:57:12.111" v="575"/>
          <ac:spMkLst>
            <pc:docMk/>
            <pc:sldMk cId="4220535608" sldId="393"/>
            <ac:spMk id="9" creationId="{B447AA31-503C-ADF3-3411-D88233792EBD}"/>
          </ac:spMkLst>
        </pc:spChg>
        <pc:spChg chg="del">
          <ac:chgData name="Cooling, Chris" userId="6dcf99c9-2ba5-410a-8445-0893a3d1421f" providerId="ADAL" clId="{14239305-0D70-4AAF-9A17-68A2853CAEAE}" dt="2024-11-04T15:56:57.729" v="573" actId="478"/>
          <ac:spMkLst>
            <pc:docMk/>
            <pc:sldMk cId="4220535608" sldId="393"/>
            <ac:spMk id="11" creationId="{D945C316-A6E2-F247-FEBA-E29F4F015EE2}"/>
          </ac:spMkLst>
        </pc:spChg>
        <pc:spChg chg="mod">
          <ac:chgData name="Cooling, Chris" userId="6dcf99c9-2ba5-410a-8445-0893a3d1421f" providerId="ADAL" clId="{14239305-0D70-4AAF-9A17-68A2853CAEAE}" dt="2024-11-04T15:57:12.111" v="575"/>
          <ac:spMkLst>
            <pc:docMk/>
            <pc:sldMk cId="4220535608" sldId="393"/>
            <ac:spMk id="13" creationId="{BD961DE3-799B-4198-CCDF-50F036CBC2F7}"/>
          </ac:spMkLst>
        </pc:spChg>
        <pc:spChg chg="del">
          <ac:chgData name="Cooling, Chris" userId="6dcf99c9-2ba5-410a-8445-0893a3d1421f" providerId="ADAL" clId="{14239305-0D70-4AAF-9A17-68A2853CAEAE}" dt="2024-11-04T15:56:57.729" v="573" actId="478"/>
          <ac:spMkLst>
            <pc:docMk/>
            <pc:sldMk cId="4220535608" sldId="393"/>
            <ac:spMk id="14" creationId="{DFD7A074-B9BC-A1B0-C5D5-4AE5B88019B6}"/>
          </ac:spMkLst>
        </pc:spChg>
        <pc:spChg chg="del">
          <ac:chgData name="Cooling, Chris" userId="6dcf99c9-2ba5-410a-8445-0893a3d1421f" providerId="ADAL" clId="{14239305-0D70-4AAF-9A17-68A2853CAEAE}" dt="2024-11-04T15:56:57.729" v="573" actId="478"/>
          <ac:spMkLst>
            <pc:docMk/>
            <pc:sldMk cId="4220535608" sldId="393"/>
            <ac:spMk id="15" creationId="{924C6AD0-FFEE-092A-A0C5-2CE6AB7C1A28}"/>
          </ac:spMkLst>
        </pc:spChg>
        <pc:grpChg chg="add mod">
          <ac:chgData name="Cooling, Chris" userId="6dcf99c9-2ba5-410a-8445-0893a3d1421f" providerId="ADAL" clId="{14239305-0D70-4AAF-9A17-68A2853CAEAE}" dt="2024-11-04T15:57:40.985" v="581" actId="14100"/>
          <ac:grpSpMkLst>
            <pc:docMk/>
            <pc:sldMk cId="4220535608" sldId="393"/>
            <ac:grpSpMk id="8" creationId="{8460E47C-F2E6-A104-039E-286B6BB1FDA4}"/>
          </ac:grpSpMkLst>
        </pc:grpChg>
        <pc:picChg chg="del">
          <ac:chgData name="Cooling, Chris" userId="6dcf99c9-2ba5-410a-8445-0893a3d1421f" providerId="ADAL" clId="{14239305-0D70-4AAF-9A17-68A2853CAEAE}" dt="2024-11-04T15:56:57.729" v="573" actId="478"/>
          <ac:picMkLst>
            <pc:docMk/>
            <pc:sldMk cId="4220535608" sldId="393"/>
            <ac:picMk id="12" creationId="{480A8472-3490-71BB-7596-ED896C3ACC57}"/>
          </ac:picMkLst>
        </pc:picChg>
        <pc:picChg chg="add mod">
          <ac:chgData name="Cooling, Chris" userId="6dcf99c9-2ba5-410a-8445-0893a3d1421f" providerId="ADAL" clId="{14239305-0D70-4AAF-9A17-68A2853CAEAE}" dt="2024-11-04T15:57:33.100" v="580" actId="1076"/>
          <ac:picMkLst>
            <pc:docMk/>
            <pc:sldMk cId="4220535608" sldId="393"/>
            <ac:picMk id="16" creationId="{B3F4113C-3E08-AB9D-4D86-E7126B115F0F}"/>
          </ac:picMkLst>
        </pc:picChg>
        <pc:cxnChg chg="add mod">
          <ac:chgData name="Cooling, Chris" userId="6dcf99c9-2ba5-410a-8445-0893a3d1421f" providerId="ADAL" clId="{14239305-0D70-4AAF-9A17-68A2853CAEAE}" dt="2024-11-04T15:57:16.452" v="576" actId="1076"/>
          <ac:cxnSpMkLst>
            <pc:docMk/>
            <pc:sldMk cId="4220535608" sldId="393"/>
            <ac:cxnSpMk id="3" creationId="{7AD4C248-6FF5-643F-C0F3-26EC96463F52}"/>
          </ac:cxnSpMkLst>
        </pc:cxnChg>
        <pc:cxnChg chg="del">
          <ac:chgData name="Cooling, Chris" userId="6dcf99c9-2ba5-410a-8445-0893a3d1421f" providerId="ADAL" clId="{14239305-0D70-4AAF-9A17-68A2853CAEAE}" dt="2024-11-04T15:56:57.729" v="573" actId="478"/>
          <ac:cxnSpMkLst>
            <pc:docMk/>
            <pc:sldMk cId="4220535608" sldId="393"/>
            <ac:cxnSpMk id="10" creationId="{A16D9467-4CB0-E2B3-0963-1097698393C0}"/>
          </ac:cxnSpMkLst>
        </pc:cxnChg>
      </pc:sldChg>
      <pc:sldChg chg="addSp delSp modSp add mod ord modNotesTx">
        <pc:chgData name="Cooling, Chris" userId="6dcf99c9-2ba5-410a-8445-0893a3d1421f" providerId="ADAL" clId="{14239305-0D70-4AAF-9A17-68A2853CAEAE}" dt="2024-11-04T16:00:57.758" v="600"/>
        <pc:sldMkLst>
          <pc:docMk/>
          <pc:sldMk cId="3736618906" sldId="394"/>
        </pc:sldMkLst>
        <pc:spChg chg="add mod">
          <ac:chgData name="Cooling, Chris" userId="6dcf99c9-2ba5-410a-8445-0893a3d1421f" providerId="ADAL" clId="{14239305-0D70-4AAF-9A17-68A2853CAEAE}" dt="2024-11-04T15:59:17.393" v="591" actId="255"/>
          <ac:spMkLst>
            <pc:docMk/>
            <pc:sldMk cId="3736618906" sldId="394"/>
            <ac:spMk id="4" creationId="{4E9EA92D-2486-1285-FB28-B32E31413676}"/>
          </ac:spMkLst>
        </pc:spChg>
        <pc:grpChg chg="del">
          <ac:chgData name="Cooling, Chris" userId="6dcf99c9-2ba5-410a-8445-0893a3d1421f" providerId="ADAL" clId="{14239305-0D70-4AAF-9A17-68A2853CAEAE}" dt="2024-11-04T15:59:03.941" v="585" actId="478"/>
          <ac:grpSpMkLst>
            <pc:docMk/>
            <pc:sldMk cId="3736618906" sldId="394"/>
            <ac:grpSpMk id="8" creationId="{8460E47C-F2E6-A104-039E-286B6BB1FDA4}"/>
          </ac:grpSpMkLst>
        </pc:grpChg>
        <pc:picChg chg="del">
          <ac:chgData name="Cooling, Chris" userId="6dcf99c9-2ba5-410a-8445-0893a3d1421f" providerId="ADAL" clId="{14239305-0D70-4AAF-9A17-68A2853CAEAE}" dt="2024-11-04T15:59:06.739" v="587" actId="478"/>
          <ac:picMkLst>
            <pc:docMk/>
            <pc:sldMk cId="3736618906" sldId="394"/>
            <ac:picMk id="16" creationId="{B3F4113C-3E08-AB9D-4D86-E7126B115F0F}"/>
          </ac:picMkLst>
        </pc:picChg>
        <pc:cxnChg chg="del">
          <ac:chgData name="Cooling, Chris" userId="6dcf99c9-2ba5-410a-8445-0893a3d1421f" providerId="ADAL" clId="{14239305-0D70-4AAF-9A17-68A2853CAEAE}" dt="2024-11-04T15:59:05.898" v="586" actId="478"/>
          <ac:cxnSpMkLst>
            <pc:docMk/>
            <pc:sldMk cId="3736618906" sldId="394"/>
            <ac:cxnSpMk id="3" creationId="{7AD4C248-6FF5-643F-C0F3-26EC96463F52}"/>
          </ac:cxnSpMkLst>
        </pc:cxnChg>
      </pc:sldChg>
      <pc:sldChg chg="addSp delSp modSp add mod modNotesTx">
        <pc:chgData name="Cooling, Chris" userId="6dcf99c9-2ba5-410a-8445-0893a3d1421f" providerId="ADAL" clId="{14239305-0D70-4AAF-9A17-68A2853CAEAE}" dt="2024-11-05T09:16:03.027" v="609"/>
        <pc:sldMkLst>
          <pc:docMk/>
          <pc:sldMk cId="3023433527" sldId="395"/>
        </pc:sldMkLst>
        <pc:spChg chg="del">
          <ac:chgData name="Cooling, Chris" userId="6dcf99c9-2ba5-410a-8445-0893a3d1421f" providerId="ADAL" clId="{14239305-0D70-4AAF-9A17-68A2853CAEAE}" dt="2024-11-05T09:15:24.784" v="603" actId="478"/>
          <ac:spMkLst>
            <pc:docMk/>
            <pc:sldMk cId="3023433527" sldId="395"/>
            <ac:spMk id="4" creationId="{4E9EA92D-2486-1285-FB28-B32E31413676}"/>
          </ac:spMkLst>
        </pc:spChg>
        <pc:spChg chg="add del mod">
          <ac:chgData name="Cooling, Chris" userId="6dcf99c9-2ba5-410a-8445-0893a3d1421f" providerId="ADAL" clId="{14239305-0D70-4AAF-9A17-68A2853CAEAE}" dt="2024-11-05T09:15:30.434" v="604" actId="478"/>
          <ac:spMkLst>
            <pc:docMk/>
            <pc:sldMk cId="3023433527" sldId="395"/>
            <ac:spMk id="8" creationId="{27B9DA65-6E7B-B479-92CE-BC3AE58393F1}"/>
          </ac:spMkLst>
        </pc:spChg>
        <pc:spChg chg="mod">
          <ac:chgData name="Cooling, Chris" userId="6dcf99c9-2ba5-410a-8445-0893a3d1421f" providerId="ADAL" clId="{14239305-0D70-4AAF-9A17-68A2853CAEAE}" dt="2024-11-05T09:15:40.492" v="605"/>
          <ac:spMkLst>
            <pc:docMk/>
            <pc:sldMk cId="3023433527" sldId="395"/>
            <ac:spMk id="11" creationId="{D3EFB712-1565-CD14-F218-F4BB53193B6A}"/>
          </ac:spMkLst>
        </pc:spChg>
        <pc:spChg chg="mod">
          <ac:chgData name="Cooling, Chris" userId="6dcf99c9-2ba5-410a-8445-0893a3d1421f" providerId="ADAL" clId="{14239305-0D70-4AAF-9A17-68A2853CAEAE}" dt="2024-11-05T09:15:40.492" v="605"/>
          <ac:spMkLst>
            <pc:docMk/>
            <pc:sldMk cId="3023433527" sldId="395"/>
            <ac:spMk id="12" creationId="{E6277568-F321-4664-ADBB-732C3D9D10EA}"/>
          </ac:spMkLst>
        </pc:spChg>
        <pc:grpChg chg="add mod">
          <ac:chgData name="Cooling, Chris" userId="6dcf99c9-2ba5-410a-8445-0893a3d1421f" providerId="ADAL" clId="{14239305-0D70-4AAF-9A17-68A2853CAEAE}" dt="2024-11-05T09:15:51.141" v="607" actId="1076"/>
          <ac:grpSpMkLst>
            <pc:docMk/>
            <pc:sldMk cId="3023433527" sldId="395"/>
            <ac:grpSpMk id="10" creationId="{0A526890-9C93-CC8F-8663-A3928283A34B}"/>
          </ac:grpSpMkLst>
        </pc:grpChg>
        <pc:picChg chg="add mod">
          <ac:chgData name="Cooling, Chris" userId="6dcf99c9-2ba5-410a-8445-0893a3d1421f" providerId="ADAL" clId="{14239305-0D70-4AAF-9A17-68A2853CAEAE}" dt="2024-11-05T09:15:53.825" v="608" actId="1076"/>
          <ac:picMkLst>
            <pc:docMk/>
            <pc:sldMk cId="3023433527" sldId="395"/>
            <ac:picMk id="13" creationId="{268D4656-827B-E831-9F77-6FC112E87756}"/>
          </ac:picMkLst>
        </pc:picChg>
        <pc:cxnChg chg="add mod">
          <ac:chgData name="Cooling, Chris" userId="6dcf99c9-2ba5-410a-8445-0893a3d1421f" providerId="ADAL" clId="{14239305-0D70-4AAF-9A17-68A2853CAEAE}" dt="2024-11-05T09:15:45.936" v="606" actId="1076"/>
          <ac:cxnSpMkLst>
            <pc:docMk/>
            <pc:sldMk cId="3023433527" sldId="395"/>
            <ac:cxnSpMk id="9" creationId="{DEFE2E9D-C425-8477-16A6-F86D66D20915}"/>
          </ac:cxnSpMkLst>
        </pc:cxnChg>
      </pc:sldChg>
      <pc:sldChg chg="addSp delSp modSp add mod modNotesTx">
        <pc:chgData name="Cooling, Chris" userId="6dcf99c9-2ba5-410a-8445-0893a3d1421f" providerId="ADAL" clId="{14239305-0D70-4AAF-9A17-68A2853CAEAE}" dt="2024-11-05T09:26:11.278" v="632" actId="1076"/>
        <pc:sldMkLst>
          <pc:docMk/>
          <pc:sldMk cId="4254960119" sldId="396"/>
        </pc:sldMkLst>
        <pc:spChg chg="mod">
          <ac:chgData name="Cooling, Chris" userId="6dcf99c9-2ba5-410a-8445-0893a3d1421f" providerId="ADAL" clId="{14239305-0D70-4AAF-9A17-68A2853CAEAE}" dt="2024-11-05T09:23:55.628" v="616"/>
          <ac:spMkLst>
            <pc:docMk/>
            <pc:sldMk cId="4254960119" sldId="396"/>
            <ac:spMk id="2" creationId="{6F5D226D-AEEE-9CAD-EC6D-58B1E3EBB257}"/>
          </ac:spMkLst>
        </pc:spChg>
        <pc:spChg chg="add mod">
          <ac:chgData name="Cooling, Chris" userId="6dcf99c9-2ba5-410a-8445-0893a3d1421f" providerId="ADAL" clId="{14239305-0D70-4AAF-9A17-68A2853CAEAE}" dt="2024-11-05T09:23:35.329" v="614" actId="1076"/>
          <ac:spMkLst>
            <pc:docMk/>
            <pc:sldMk cId="4254960119" sldId="396"/>
            <ac:spMk id="10" creationId="{0E1A0041-0C8C-CCE1-CFE7-68CE735C17CB}"/>
          </ac:spMkLst>
        </pc:spChg>
        <pc:spChg chg="add mod">
          <ac:chgData name="Cooling, Chris" userId="6dcf99c9-2ba5-410a-8445-0893a3d1421f" providerId="ADAL" clId="{14239305-0D70-4AAF-9A17-68A2853CAEAE}" dt="2024-11-05T09:23:35.329" v="614" actId="1076"/>
          <ac:spMkLst>
            <pc:docMk/>
            <pc:sldMk cId="4254960119" sldId="396"/>
            <ac:spMk id="11" creationId="{C0F97A36-C818-8E05-7F1F-7C2305E7FE50}"/>
          </ac:spMkLst>
        </pc:spChg>
        <pc:spChg chg="add mod">
          <ac:chgData name="Cooling, Chris" userId="6dcf99c9-2ba5-410a-8445-0893a3d1421f" providerId="ADAL" clId="{14239305-0D70-4AAF-9A17-68A2853CAEAE}" dt="2024-11-05T09:26:11.278" v="632" actId="1076"/>
          <ac:spMkLst>
            <pc:docMk/>
            <pc:sldMk cId="4254960119" sldId="396"/>
            <ac:spMk id="12" creationId="{4F496737-9845-646E-857B-138F12B6B987}"/>
          </ac:spMkLst>
        </pc:spChg>
        <pc:grpChg chg="del">
          <ac:chgData name="Cooling, Chris" userId="6dcf99c9-2ba5-410a-8445-0893a3d1421f" providerId="ADAL" clId="{14239305-0D70-4AAF-9A17-68A2853CAEAE}" dt="2024-11-05T09:23:13.354" v="612" actId="478"/>
          <ac:grpSpMkLst>
            <pc:docMk/>
            <pc:sldMk cId="4254960119" sldId="396"/>
            <ac:grpSpMk id="8" creationId="{8460E47C-F2E6-A104-039E-286B6BB1FDA4}"/>
          </ac:grpSpMkLst>
        </pc:grpChg>
        <pc:picChg chg="add mod">
          <ac:chgData name="Cooling, Chris" userId="6dcf99c9-2ba5-410a-8445-0893a3d1421f" providerId="ADAL" clId="{14239305-0D70-4AAF-9A17-68A2853CAEAE}" dt="2024-11-05T09:25:58.438" v="629" actId="1076"/>
          <ac:picMkLst>
            <pc:docMk/>
            <pc:sldMk cId="4254960119" sldId="396"/>
            <ac:picMk id="14" creationId="{3E247897-E1B7-BA84-7272-73AE4DD2B08E}"/>
          </ac:picMkLst>
        </pc:picChg>
        <pc:picChg chg="add mod">
          <ac:chgData name="Cooling, Chris" userId="6dcf99c9-2ba5-410a-8445-0893a3d1421f" providerId="ADAL" clId="{14239305-0D70-4AAF-9A17-68A2853CAEAE}" dt="2024-11-05T09:25:50.184" v="627" actId="14100"/>
          <ac:picMkLst>
            <pc:docMk/>
            <pc:sldMk cId="4254960119" sldId="396"/>
            <ac:picMk id="15" creationId="{D70609EE-FFA2-375B-6D04-E5C05DEA0714}"/>
          </ac:picMkLst>
        </pc:picChg>
        <pc:picChg chg="del">
          <ac:chgData name="Cooling, Chris" userId="6dcf99c9-2ba5-410a-8445-0893a3d1421f" providerId="ADAL" clId="{14239305-0D70-4AAF-9A17-68A2853CAEAE}" dt="2024-11-05T09:23:13.354" v="612" actId="478"/>
          <ac:picMkLst>
            <pc:docMk/>
            <pc:sldMk cId="4254960119" sldId="396"/>
            <ac:picMk id="16" creationId="{B3F4113C-3E08-AB9D-4D86-E7126B115F0F}"/>
          </ac:picMkLst>
        </pc:picChg>
        <pc:picChg chg="add mod">
          <ac:chgData name="Cooling, Chris" userId="6dcf99c9-2ba5-410a-8445-0893a3d1421f" providerId="ADAL" clId="{14239305-0D70-4AAF-9A17-68A2853CAEAE}" dt="2024-11-05T09:26:07.241" v="631" actId="1076"/>
          <ac:picMkLst>
            <pc:docMk/>
            <pc:sldMk cId="4254960119" sldId="396"/>
            <ac:picMk id="17" creationId="{8926C072-7E47-FF4C-99F3-069E90268ADA}"/>
          </ac:picMkLst>
        </pc:picChg>
        <pc:cxnChg chg="del">
          <ac:chgData name="Cooling, Chris" userId="6dcf99c9-2ba5-410a-8445-0893a3d1421f" providerId="ADAL" clId="{14239305-0D70-4AAF-9A17-68A2853CAEAE}" dt="2024-11-05T09:23:13.354" v="612" actId="478"/>
          <ac:cxnSpMkLst>
            <pc:docMk/>
            <pc:sldMk cId="4254960119" sldId="396"/>
            <ac:cxnSpMk id="3" creationId="{7AD4C248-6FF5-643F-C0F3-26EC96463F52}"/>
          </ac:cxnSpMkLst>
        </pc:cxnChg>
        <pc:cxnChg chg="add mod">
          <ac:chgData name="Cooling, Chris" userId="6dcf99c9-2ba5-410a-8445-0893a3d1421f" providerId="ADAL" clId="{14239305-0D70-4AAF-9A17-68A2853CAEAE}" dt="2024-11-05T09:23:35.329" v="614" actId="1076"/>
          <ac:cxnSpMkLst>
            <pc:docMk/>
            <pc:sldMk cId="4254960119" sldId="396"/>
            <ac:cxnSpMk id="4" creationId="{2A82C7C2-5F79-0B0D-1583-5FD60CB0ED56}"/>
          </ac:cxnSpMkLst>
        </pc:cxnChg>
      </pc:sldChg>
      <pc:sldChg chg="addSp delSp modSp add mod modNotesTx">
        <pc:chgData name="Cooling, Chris" userId="6dcf99c9-2ba5-410a-8445-0893a3d1421f" providerId="ADAL" clId="{14239305-0D70-4AAF-9A17-68A2853CAEAE}" dt="2024-11-05T09:25:26.743" v="626"/>
        <pc:sldMkLst>
          <pc:docMk/>
          <pc:sldMk cId="1662447807" sldId="397"/>
        </pc:sldMkLst>
        <pc:spChg chg="mod">
          <ac:chgData name="Cooling, Chris" userId="6dcf99c9-2ba5-410a-8445-0893a3d1421f" providerId="ADAL" clId="{14239305-0D70-4AAF-9A17-68A2853CAEAE}" dt="2024-11-05T09:24:34.241" v="618"/>
          <ac:spMkLst>
            <pc:docMk/>
            <pc:sldMk cId="1662447807" sldId="397"/>
            <ac:spMk id="2" creationId="{6F5D226D-AEEE-9CAD-EC6D-58B1E3EBB257}"/>
          </ac:spMkLst>
        </pc:spChg>
        <pc:spChg chg="add mod">
          <ac:chgData name="Cooling, Chris" userId="6dcf99c9-2ba5-410a-8445-0893a3d1421f" providerId="ADAL" clId="{14239305-0D70-4AAF-9A17-68A2853CAEAE}" dt="2024-11-05T09:25:17.416" v="625" actId="1076"/>
          <ac:spMkLst>
            <pc:docMk/>
            <pc:sldMk cId="1662447807" sldId="397"/>
            <ac:spMk id="8" creationId="{2113CA5C-24CA-EA10-0F40-852618EC6D1E}"/>
          </ac:spMkLst>
        </pc:spChg>
        <pc:spChg chg="del">
          <ac:chgData name="Cooling, Chris" userId="6dcf99c9-2ba5-410a-8445-0893a3d1421f" providerId="ADAL" clId="{14239305-0D70-4AAF-9A17-68A2853CAEAE}" dt="2024-11-05T09:24:44.983" v="619" actId="478"/>
          <ac:spMkLst>
            <pc:docMk/>
            <pc:sldMk cId="1662447807" sldId="397"/>
            <ac:spMk id="10" creationId="{0E1A0041-0C8C-CCE1-CFE7-68CE735C17CB}"/>
          </ac:spMkLst>
        </pc:spChg>
        <pc:spChg chg="del">
          <ac:chgData name="Cooling, Chris" userId="6dcf99c9-2ba5-410a-8445-0893a3d1421f" providerId="ADAL" clId="{14239305-0D70-4AAF-9A17-68A2853CAEAE}" dt="2024-11-05T09:24:44.983" v="619" actId="478"/>
          <ac:spMkLst>
            <pc:docMk/>
            <pc:sldMk cId="1662447807" sldId="397"/>
            <ac:spMk id="11" creationId="{C0F97A36-C818-8E05-7F1F-7C2305E7FE50}"/>
          </ac:spMkLst>
        </pc:spChg>
        <pc:spChg chg="del">
          <ac:chgData name="Cooling, Chris" userId="6dcf99c9-2ba5-410a-8445-0893a3d1421f" providerId="ADAL" clId="{14239305-0D70-4AAF-9A17-68A2853CAEAE}" dt="2024-11-05T09:24:44.983" v="619" actId="478"/>
          <ac:spMkLst>
            <pc:docMk/>
            <pc:sldMk cId="1662447807" sldId="397"/>
            <ac:spMk id="12" creationId="{4F496737-9845-646E-857B-138F12B6B987}"/>
          </ac:spMkLst>
        </pc:spChg>
        <pc:picChg chg="add mod">
          <ac:chgData name="Cooling, Chris" userId="6dcf99c9-2ba5-410a-8445-0893a3d1421f" providerId="ADAL" clId="{14239305-0D70-4AAF-9A17-68A2853CAEAE}" dt="2024-11-05T09:25:08.652" v="623" actId="1076"/>
          <ac:picMkLst>
            <pc:docMk/>
            <pc:sldMk cId="1662447807" sldId="397"/>
            <ac:picMk id="9" creationId="{0DD2ED3E-15A7-C415-C0D1-9B00B8386DCA}"/>
          </ac:picMkLst>
        </pc:picChg>
        <pc:picChg chg="del">
          <ac:chgData name="Cooling, Chris" userId="6dcf99c9-2ba5-410a-8445-0893a3d1421f" providerId="ADAL" clId="{14239305-0D70-4AAF-9A17-68A2853CAEAE}" dt="2024-11-05T09:24:44.983" v="619" actId="478"/>
          <ac:picMkLst>
            <pc:docMk/>
            <pc:sldMk cId="1662447807" sldId="397"/>
            <ac:picMk id="14" creationId="{3E247897-E1B7-BA84-7272-73AE4DD2B08E}"/>
          </ac:picMkLst>
        </pc:picChg>
        <pc:picChg chg="del">
          <ac:chgData name="Cooling, Chris" userId="6dcf99c9-2ba5-410a-8445-0893a3d1421f" providerId="ADAL" clId="{14239305-0D70-4AAF-9A17-68A2853CAEAE}" dt="2024-11-05T09:24:44.983" v="619" actId="478"/>
          <ac:picMkLst>
            <pc:docMk/>
            <pc:sldMk cId="1662447807" sldId="397"/>
            <ac:picMk id="15" creationId="{D70609EE-FFA2-375B-6D04-E5C05DEA0714}"/>
          </ac:picMkLst>
        </pc:picChg>
        <pc:picChg chg="del">
          <ac:chgData name="Cooling, Chris" userId="6dcf99c9-2ba5-410a-8445-0893a3d1421f" providerId="ADAL" clId="{14239305-0D70-4AAF-9A17-68A2853CAEAE}" dt="2024-11-05T09:24:44.983" v="619" actId="478"/>
          <ac:picMkLst>
            <pc:docMk/>
            <pc:sldMk cId="1662447807" sldId="397"/>
            <ac:picMk id="17" creationId="{8926C072-7E47-FF4C-99F3-069E90268ADA}"/>
          </ac:picMkLst>
        </pc:picChg>
        <pc:cxnChg chg="add mod">
          <ac:chgData name="Cooling, Chris" userId="6dcf99c9-2ba5-410a-8445-0893a3d1421f" providerId="ADAL" clId="{14239305-0D70-4AAF-9A17-68A2853CAEAE}" dt="2024-11-05T09:24:58.436" v="621" actId="1076"/>
          <ac:cxnSpMkLst>
            <pc:docMk/>
            <pc:sldMk cId="1662447807" sldId="397"/>
            <ac:cxnSpMk id="3" creationId="{19E2CD96-B649-97FD-DE18-7FD69A2C0CC9}"/>
          </ac:cxnSpMkLst>
        </pc:cxnChg>
        <pc:cxnChg chg="del">
          <ac:chgData name="Cooling, Chris" userId="6dcf99c9-2ba5-410a-8445-0893a3d1421f" providerId="ADAL" clId="{14239305-0D70-4AAF-9A17-68A2853CAEAE}" dt="2024-11-05T09:24:44.983" v="619" actId="478"/>
          <ac:cxnSpMkLst>
            <pc:docMk/>
            <pc:sldMk cId="1662447807" sldId="397"/>
            <ac:cxnSpMk id="4" creationId="{2A82C7C2-5F79-0B0D-1583-5FD60CB0ED56}"/>
          </ac:cxnSpMkLst>
        </pc:cxnChg>
      </pc:sldChg>
      <pc:sldChg chg="addSp delSp modSp add mod modNotesTx">
        <pc:chgData name="Cooling, Chris" userId="6dcf99c9-2ba5-410a-8445-0893a3d1421f" providerId="ADAL" clId="{14239305-0D70-4AAF-9A17-68A2853CAEAE}" dt="2024-11-05T09:28:25.358" v="652"/>
        <pc:sldMkLst>
          <pc:docMk/>
          <pc:sldMk cId="634848556" sldId="398"/>
        </pc:sldMkLst>
        <pc:spChg chg="mod">
          <ac:chgData name="Cooling, Chris" userId="6dcf99c9-2ba5-410a-8445-0893a3d1421f" providerId="ADAL" clId="{14239305-0D70-4AAF-9A17-68A2853CAEAE}" dt="2024-11-05T09:26:57.969" v="634"/>
          <ac:spMkLst>
            <pc:docMk/>
            <pc:sldMk cId="634848556" sldId="398"/>
            <ac:spMk id="2" creationId="{6F5D226D-AEEE-9CAD-EC6D-58B1E3EBB257}"/>
          </ac:spMkLst>
        </pc:spChg>
        <pc:spChg chg="add mod">
          <ac:chgData name="Cooling, Chris" userId="6dcf99c9-2ba5-410a-8445-0893a3d1421f" providerId="ADAL" clId="{14239305-0D70-4AAF-9A17-68A2853CAEAE}" dt="2024-11-05T09:28:00.554" v="649" actId="15"/>
          <ac:spMkLst>
            <pc:docMk/>
            <pc:sldMk cId="634848556" sldId="398"/>
            <ac:spMk id="4" creationId="{EBBCDA72-5889-3C98-17CD-75D326B16DDC}"/>
          </ac:spMkLst>
        </pc:spChg>
        <pc:spChg chg="del">
          <ac:chgData name="Cooling, Chris" userId="6dcf99c9-2ba5-410a-8445-0893a3d1421f" providerId="ADAL" clId="{14239305-0D70-4AAF-9A17-68A2853CAEAE}" dt="2024-11-05T09:27:10.703" v="635" actId="478"/>
          <ac:spMkLst>
            <pc:docMk/>
            <pc:sldMk cId="634848556" sldId="398"/>
            <ac:spMk id="8" creationId="{2113CA5C-24CA-EA10-0F40-852618EC6D1E}"/>
          </ac:spMkLst>
        </pc:spChg>
        <pc:spChg chg="add mod">
          <ac:chgData name="Cooling, Chris" userId="6dcf99c9-2ba5-410a-8445-0893a3d1421f" providerId="ADAL" clId="{14239305-0D70-4AAF-9A17-68A2853CAEAE}" dt="2024-11-05T09:28:17.717" v="651" actId="1076"/>
          <ac:spMkLst>
            <pc:docMk/>
            <pc:sldMk cId="634848556" sldId="398"/>
            <ac:spMk id="10" creationId="{9C991674-EAA7-4469-8E13-BEEF5FBC53D2}"/>
          </ac:spMkLst>
        </pc:spChg>
        <pc:picChg chg="del">
          <ac:chgData name="Cooling, Chris" userId="6dcf99c9-2ba5-410a-8445-0893a3d1421f" providerId="ADAL" clId="{14239305-0D70-4AAF-9A17-68A2853CAEAE}" dt="2024-11-05T09:27:10.703" v="635" actId="478"/>
          <ac:picMkLst>
            <pc:docMk/>
            <pc:sldMk cId="634848556" sldId="398"/>
            <ac:picMk id="9" creationId="{0DD2ED3E-15A7-C415-C0D1-9B00B8386DCA}"/>
          </ac:picMkLst>
        </pc:picChg>
        <pc:cxnChg chg="del">
          <ac:chgData name="Cooling, Chris" userId="6dcf99c9-2ba5-410a-8445-0893a3d1421f" providerId="ADAL" clId="{14239305-0D70-4AAF-9A17-68A2853CAEAE}" dt="2024-11-05T09:27:10.703" v="635" actId="478"/>
          <ac:cxnSpMkLst>
            <pc:docMk/>
            <pc:sldMk cId="634848556" sldId="398"/>
            <ac:cxnSpMk id="3" creationId="{19E2CD96-B649-97FD-DE18-7FD69A2C0CC9}"/>
          </ac:cxnSpMkLst>
        </pc:cxnChg>
      </pc:sldChg>
      <pc:sldChg chg="addSp delSp modSp add mod modNotesTx">
        <pc:chgData name="Cooling, Chris" userId="6dcf99c9-2ba5-410a-8445-0893a3d1421f" providerId="ADAL" clId="{14239305-0D70-4AAF-9A17-68A2853CAEAE}" dt="2024-11-05T09:30:44.283" v="677"/>
        <pc:sldMkLst>
          <pc:docMk/>
          <pc:sldMk cId="3667219139" sldId="399"/>
        </pc:sldMkLst>
        <pc:spChg chg="mod">
          <ac:chgData name="Cooling, Chris" userId="6dcf99c9-2ba5-410a-8445-0893a3d1421f" providerId="ADAL" clId="{14239305-0D70-4AAF-9A17-68A2853CAEAE}" dt="2024-11-05T09:28:45.773" v="654"/>
          <ac:spMkLst>
            <pc:docMk/>
            <pc:sldMk cId="3667219139" sldId="399"/>
            <ac:spMk id="2" creationId="{6F5D226D-AEEE-9CAD-EC6D-58B1E3EBB257}"/>
          </ac:spMkLst>
        </pc:spChg>
        <pc:spChg chg="del">
          <ac:chgData name="Cooling, Chris" userId="6dcf99c9-2ba5-410a-8445-0893a3d1421f" providerId="ADAL" clId="{14239305-0D70-4AAF-9A17-68A2853CAEAE}" dt="2024-11-05T09:29:00.316" v="655" actId="478"/>
          <ac:spMkLst>
            <pc:docMk/>
            <pc:sldMk cId="3667219139" sldId="399"/>
            <ac:spMk id="4" creationId="{EBBCDA72-5889-3C98-17CD-75D326B16DDC}"/>
          </ac:spMkLst>
        </pc:spChg>
        <pc:spChg chg="add del mod">
          <ac:chgData name="Cooling, Chris" userId="6dcf99c9-2ba5-410a-8445-0893a3d1421f" providerId="ADAL" clId="{14239305-0D70-4AAF-9A17-68A2853CAEAE}" dt="2024-11-05T09:29:03.697" v="657" actId="478"/>
          <ac:spMkLst>
            <pc:docMk/>
            <pc:sldMk cId="3667219139" sldId="399"/>
            <ac:spMk id="8" creationId="{7078FF59-A4C4-4FB5-6081-A839C2CCF0D8}"/>
          </ac:spMkLst>
        </pc:spChg>
        <pc:spChg chg="del">
          <ac:chgData name="Cooling, Chris" userId="6dcf99c9-2ba5-410a-8445-0893a3d1421f" providerId="ADAL" clId="{14239305-0D70-4AAF-9A17-68A2853CAEAE}" dt="2024-11-05T09:29:06.868" v="658" actId="478"/>
          <ac:spMkLst>
            <pc:docMk/>
            <pc:sldMk cId="3667219139" sldId="399"/>
            <ac:spMk id="10" creationId="{9C991674-EAA7-4469-8E13-BEEF5FBC53D2}"/>
          </ac:spMkLst>
        </pc:spChg>
        <pc:spChg chg="add mod">
          <ac:chgData name="Cooling, Chris" userId="6dcf99c9-2ba5-410a-8445-0893a3d1421f" providerId="ADAL" clId="{14239305-0D70-4AAF-9A17-68A2853CAEAE}" dt="2024-11-05T09:30:27.264" v="674" actId="1076"/>
          <ac:spMkLst>
            <pc:docMk/>
            <pc:sldMk cId="3667219139" sldId="399"/>
            <ac:spMk id="11" creationId="{B81EA0E2-9B81-025F-CF73-C01A0588BB0E}"/>
          </ac:spMkLst>
        </pc:spChg>
        <pc:spChg chg="mod">
          <ac:chgData name="Cooling, Chris" userId="6dcf99c9-2ba5-410a-8445-0893a3d1421f" providerId="ADAL" clId="{14239305-0D70-4AAF-9A17-68A2853CAEAE}" dt="2024-11-05T09:30:10.104" v="670" actId="14100"/>
          <ac:spMkLst>
            <pc:docMk/>
            <pc:sldMk cId="3667219139" sldId="399"/>
            <ac:spMk id="14" creationId="{5AC2D068-F1F8-AA6F-AB4D-10B7421BE830}"/>
          </ac:spMkLst>
        </pc:spChg>
        <pc:spChg chg="mod">
          <ac:chgData name="Cooling, Chris" userId="6dcf99c9-2ba5-410a-8445-0893a3d1421f" providerId="ADAL" clId="{14239305-0D70-4AAF-9A17-68A2853CAEAE}" dt="2024-11-05T09:30:20.745" v="673" actId="255"/>
          <ac:spMkLst>
            <pc:docMk/>
            <pc:sldMk cId="3667219139" sldId="399"/>
            <ac:spMk id="15" creationId="{46C79802-29E1-5615-60B4-040D9CFA00BF}"/>
          </ac:spMkLst>
        </pc:spChg>
        <pc:grpChg chg="add mod">
          <ac:chgData name="Cooling, Chris" userId="6dcf99c9-2ba5-410a-8445-0893a3d1421f" providerId="ADAL" clId="{14239305-0D70-4AAF-9A17-68A2853CAEAE}" dt="2024-11-05T09:30:05.888" v="669" actId="14100"/>
          <ac:grpSpMkLst>
            <pc:docMk/>
            <pc:sldMk cId="3667219139" sldId="399"/>
            <ac:grpSpMk id="13" creationId="{9B54B372-B89D-20C6-9F90-C60ACFF23D09}"/>
          </ac:grpSpMkLst>
        </pc:grpChg>
        <pc:picChg chg="add mod">
          <ac:chgData name="Cooling, Chris" userId="6dcf99c9-2ba5-410a-8445-0893a3d1421f" providerId="ADAL" clId="{14239305-0D70-4AAF-9A17-68A2853CAEAE}" dt="2024-11-05T09:30:37.793" v="676" actId="1076"/>
          <ac:picMkLst>
            <pc:docMk/>
            <pc:sldMk cId="3667219139" sldId="399"/>
            <ac:picMk id="12" creationId="{FFD08429-0155-1EE3-5974-B47A10E02C66}"/>
          </ac:picMkLst>
        </pc:picChg>
        <pc:cxnChg chg="add mod">
          <ac:chgData name="Cooling, Chris" userId="6dcf99c9-2ba5-410a-8445-0893a3d1421f" providerId="ADAL" clId="{14239305-0D70-4AAF-9A17-68A2853CAEAE}" dt="2024-11-05T09:29:13.376" v="660" actId="1076"/>
          <ac:cxnSpMkLst>
            <pc:docMk/>
            <pc:sldMk cId="3667219139" sldId="399"/>
            <ac:cxnSpMk id="9" creationId="{6822996B-9888-794E-1CF0-03FBCDAC009F}"/>
          </ac:cxnSpMkLst>
        </pc:cxnChg>
      </pc:sldChg>
      <pc:sldChg chg="addSp delSp modSp add mod modNotesTx">
        <pc:chgData name="Cooling, Chris" userId="6dcf99c9-2ba5-410a-8445-0893a3d1421f" providerId="ADAL" clId="{14239305-0D70-4AAF-9A17-68A2853CAEAE}" dt="2024-11-05T09:32:36.092" v="710" actId="20577"/>
        <pc:sldMkLst>
          <pc:docMk/>
          <pc:sldMk cId="510822919" sldId="400"/>
        </pc:sldMkLst>
        <pc:spChg chg="mod">
          <ac:chgData name="Cooling, Chris" userId="6dcf99c9-2ba5-410a-8445-0893a3d1421f" providerId="ADAL" clId="{14239305-0D70-4AAF-9A17-68A2853CAEAE}" dt="2024-11-05T09:32:36.092" v="710" actId="20577"/>
          <ac:spMkLst>
            <pc:docMk/>
            <pc:sldMk cId="510822919" sldId="400"/>
            <ac:spMk id="2" creationId="{6F5D226D-AEEE-9CAD-EC6D-58B1E3EBB257}"/>
          </ac:spMkLst>
        </pc:spChg>
        <pc:spChg chg="add mod">
          <ac:chgData name="Cooling, Chris" userId="6dcf99c9-2ba5-410a-8445-0893a3d1421f" providerId="ADAL" clId="{14239305-0D70-4AAF-9A17-68A2853CAEAE}" dt="2024-11-05T09:31:58.109" v="689" actId="1076"/>
          <ac:spMkLst>
            <pc:docMk/>
            <pc:sldMk cId="510822919" sldId="400"/>
            <ac:spMk id="4" creationId="{CAD27405-DA36-E7CC-1CB7-F777D255AF04}"/>
          </ac:spMkLst>
        </pc:spChg>
        <pc:spChg chg="add mod">
          <ac:chgData name="Cooling, Chris" userId="6dcf99c9-2ba5-410a-8445-0893a3d1421f" providerId="ADAL" clId="{14239305-0D70-4AAF-9A17-68A2853CAEAE}" dt="2024-11-05T09:31:15.289" v="681" actId="1076"/>
          <ac:spMkLst>
            <pc:docMk/>
            <pc:sldMk cId="510822919" sldId="400"/>
            <ac:spMk id="10" creationId="{D097C0CA-E4D8-D562-E09F-728DA289A07B}"/>
          </ac:spMkLst>
        </pc:spChg>
        <pc:spChg chg="del">
          <ac:chgData name="Cooling, Chris" userId="6dcf99c9-2ba5-410a-8445-0893a3d1421f" providerId="ADAL" clId="{14239305-0D70-4AAF-9A17-68A2853CAEAE}" dt="2024-11-05T09:31:04.324" v="679" actId="478"/>
          <ac:spMkLst>
            <pc:docMk/>
            <pc:sldMk cId="510822919" sldId="400"/>
            <ac:spMk id="11" creationId="{B81EA0E2-9B81-025F-CF73-C01A0588BB0E}"/>
          </ac:spMkLst>
        </pc:spChg>
        <pc:spChg chg="mod">
          <ac:chgData name="Cooling, Chris" userId="6dcf99c9-2ba5-410a-8445-0893a3d1421f" providerId="ADAL" clId="{14239305-0D70-4AAF-9A17-68A2853CAEAE}" dt="2024-11-05T09:31:36.476" v="686" actId="14100"/>
          <ac:spMkLst>
            <pc:docMk/>
            <pc:sldMk cId="510822919" sldId="400"/>
            <ac:spMk id="17" creationId="{BB91A009-FCA0-6B5E-2B6E-4C70C18D0F07}"/>
          </ac:spMkLst>
        </pc:spChg>
        <pc:spChg chg="mod">
          <ac:chgData name="Cooling, Chris" userId="6dcf99c9-2ba5-410a-8445-0893a3d1421f" providerId="ADAL" clId="{14239305-0D70-4AAF-9A17-68A2853CAEAE}" dt="2024-11-05T09:31:46.066" v="687" actId="255"/>
          <ac:spMkLst>
            <pc:docMk/>
            <pc:sldMk cId="510822919" sldId="400"/>
            <ac:spMk id="18" creationId="{227ABD47-FA74-8922-0E9F-6BFBF90BF69E}"/>
          </ac:spMkLst>
        </pc:spChg>
        <pc:grpChg chg="del">
          <ac:chgData name="Cooling, Chris" userId="6dcf99c9-2ba5-410a-8445-0893a3d1421f" providerId="ADAL" clId="{14239305-0D70-4AAF-9A17-68A2853CAEAE}" dt="2024-11-05T09:31:04.324" v="679" actId="478"/>
          <ac:grpSpMkLst>
            <pc:docMk/>
            <pc:sldMk cId="510822919" sldId="400"/>
            <ac:grpSpMk id="13" creationId="{9B54B372-B89D-20C6-9F90-C60ACFF23D09}"/>
          </ac:grpSpMkLst>
        </pc:grpChg>
        <pc:grpChg chg="add mod">
          <ac:chgData name="Cooling, Chris" userId="6dcf99c9-2ba5-410a-8445-0893a3d1421f" providerId="ADAL" clId="{14239305-0D70-4AAF-9A17-68A2853CAEAE}" dt="2024-11-05T09:31:32.350" v="685" actId="14100"/>
          <ac:grpSpMkLst>
            <pc:docMk/>
            <pc:sldMk cId="510822919" sldId="400"/>
            <ac:grpSpMk id="16" creationId="{32423FD3-D344-06F5-5FC4-6B2623D13F78}"/>
          </ac:grpSpMkLst>
        </pc:grpChg>
        <pc:picChg chg="add mod">
          <ac:chgData name="Cooling, Chris" userId="6dcf99c9-2ba5-410a-8445-0893a3d1421f" providerId="ADAL" clId="{14239305-0D70-4AAF-9A17-68A2853CAEAE}" dt="2024-11-05T09:32:04.870" v="691" actId="1076"/>
          <ac:picMkLst>
            <pc:docMk/>
            <pc:sldMk cId="510822919" sldId="400"/>
            <ac:picMk id="8" creationId="{B1EE3718-EC99-4C06-8257-118F94B76B7C}"/>
          </ac:picMkLst>
        </pc:picChg>
        <pc:picChg chg="del">
          <ac:chgData name="Cooling, Chris" userId="6dcf99c9-2ba5-410a-8445-0893a3d1421f" providerId="ADAL" clId="{14239305-0D70-4AAF-9A17-68A2853CAEAE}" dt="2024-11-05T09:31:04.324" v="679" actId="478"/>
          <ac:picMkLst>
            <pc:docMk/>
            <pc:sldMk cId="510822919" sldId="400"/>
            <ac:picMk id="12" creationId="{FFD08429-0155-1EE3-5974-B47A10E02C66}"/>
          </ac:picMkLst>
        </pc:picChg>
        <pc:cxnChg chg="add mod">
          <ac:chgData name="Cooling, Chris" userId="6dcf99c9-2ba5-410a-8445-0893a3d1421f" providerId="ADAL" clId="{14239305-0D70-4AAF-9A17-68A2853CAEAE}" dt="2024-11-05T09:31:25.511" v="683" actId="1076"/>
          <ac:cxnSpMkLst>
            <pc:docMk/>
            <pc:sldMk cId="510822919" sldId="400"/>
            <ac:cxnSpMk id="3" creationId="{3EA9AB1C-DDC7-12D3-89BF-08E7E845A94B}"/>
          </ac:cxnSpMkLst>
        </pc:cxnChg>
        <pc:cxnChg chg="del">
          <ac:chgData name="Cooling, Chris" userId="6dcf99c9-2ba5-410a-8445-0893a3d1421f" providerId="ADAL" clId="{14239305-0D70-4AAF-9A17-68A2853CAEAE}" dt="2024-11-05T09:31:04.324" v="679" actId="478"/>
          <ac:cxnSpMkLst>
            <pc:docMk/>
            <pc:sldMk cId="510822919" sldId="400"/>
            <ac:cxnSpMk id="9" creationId="{6822996B-9888-794E-1CF0-03FBCDAC00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386125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31431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198853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357726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“\acro”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looks.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93337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043213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08719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12/12/2024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12/12/2024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12/12/2024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12/12/2024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12/12/2024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12/12/2024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12/12/2024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12/12/2024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12/12/2024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12/12/2024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12/12/2024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12/12/2024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12/12/2024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12/12/2024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12/12/2024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12/12/2024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12/12/2024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12/12/2024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12/12/2024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12/12/2024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12/12/2024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12/12/2024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12/12/2024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12/12/2024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12/12/2024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12/12/2024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www.imperial.ac.uk/students/academic-support/graduate-school/community-development/pres/" TargetMode="External"/><Relationship Id="rId2" Type="http://schemas.openxmlformats.org/officeDocument/2006/relationships/image" Target="../media/image43.jpe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504891" lvl="2" indent="-342900"/>
            <a:r>
              <a:rPr lang="en-GB" sz="2400" dirty="0"/>
              <a:t>Except indented quotations and footnotes</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The </a:t>
            </a:r>
            <a:r>
              <a:rPr lang="en-GB" sz="2800" dirty="0" err="1">
                <a:solidFill>
                  <a:schemeClr val="tx2">
                    <a:lumMod val="50000"/>
                    <a:lumOff val="50000"/>
                  </a:schemeClr>
                </a:solidFill>
              </a:rPr>
              <a:t>setspace</a:t>
            </a:r>
            <a:r>
              <a:rPr lang="en-GB" sz="2800" dirty="0"/>
              <a:t> package also introduces the </a:t>
            </a:r>
            <a:r>
              <a:rPr lang="en-GB" sz="2800" dirty="0" err="1">
                <a:solidFill>
                  <a:schemeClr val="tx2">
                    <a:lumMod val="50000"/>
                    <a:lumOff val="50000"/>
                  </a:schemeClr>
                </a:solidFill>
              </a:rPr>
              <a:t>singlespace</a:t>
            </a:r>
            <a:r>
              <a:rPr lang="en-GB" sz="2800" dirty="0"/>
              <a:t> environment</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a:solidFill>
                  <a:schemeClr val="tx2">
                    <a:lumMod val="50000"/>
                    <a:lumOff val="50000"/>
                  </a:schemeClr>
                </a:solidFill>
              </a:rPr>
              <a:t>\blindtext\footnote</a:t>
            </a:r>
            <a:r>
              <a:rPr lang="en-GB" sz="2400"/>
              <a:t>{</a:t>
            </a:r>
            <a:r>
              <a:rPr lang="en-GB" sz="2400">
                <a:solidFill>
                  <a:schemeClr val="tx2">
                    <a:lumMod val="50000"/>
                    <a:lumOff val="50000"/>
                  </a:schemeClr>
                </a:solidFill>
              </a:rPr>
              <a:t>\blindtext</a:t>
            </a:r>
            <a:r>
              <a:rPr lang="en-GB" sz="2400"/>
              <a:t>}</a:t>
            </a:r>
          </a:p>
          <a:p>
            <a:endParaRPr lang="en-GB" sz="2400"/>
          </a:p>
          <a:p>
            <a:r>
              <a:rPr lang="en-GB" sz="2400">
                <a:solidFill>
                  <a:schemeClr val="tx2">
                    <a:lumMod val="50000"/>
                    <a:lumOff val="50000"/>
                  </a:schemeClr>
                </a:solidFill>
              </a:rPr>
              <a:t>\begin</a:t>
            </a:r>
            <a:r>
              <a:rPr lang="en-GB" sz="2400"/>
              <a:t>{</a:t>
            </a:r>
            <a:r>
              <a:rPr lang="en-GB" sz="2400">
                <a:solidFill>
                  <a:schemeClr val="accent4">
                    <a:lumMod val="75000"/>
                  </a:schemeClr>
                </a:solidFill>
              </a:rPr>
              <a:t>singlespace</a:t>
            </a:r>
            <a:r>
              <a:rPr lang="en-GB" sz="2400"/>
              <a:t>}</a:t>
            </a:r>
          </a:p>
          <a:p>
            <a:r>
              <a:rPr lang="en-GB" sz="2400">
                <a:solidFill>
                  <a:schemeClr val="tx2">
                    <a:lumMod val="50000"/>
                    <a:lumOff val="50000"/>
                  </a:schemeClr>
                </a:solidFill>
              </a:rPr>
              <a:t>\blindtext</a:t>
            </a:r>
          </a:p>
          <a:p>
            <a:r>
              <a:rPr lang="en-GB" sz="2400">
                <a:solidFill>
                  <a:schemeClr val="tx2">
                    <a:lumMod val="50000"/>
                    <a:lumOff val="50000"/>
                  </a:schemeClr>
                </a:solidFill>
              </a:rPr>
              <a:t>\end</a:t>
            </a:r>
            <a:r>
              <a:rPr lang="en-GB" sz="2400"/>
              <a:t>{</a:t>
            </a:r>
            <a:r>
              <a:rPr lang="en-GB" sz="2400">
                <a:solidFill>
                  <a:schemeClr val="accent4">
                    <a:lumMod val="75000"/>
                  </a:schemeClr>
                </a:solidFill>
              </a:rPr>
              <a:t>singlespace</a:t>
            </a:r>
            <a:r>
              <a:rPr lang="en-GB" sz="2400"/>
              <a:t>}</a:t>
            </a:r>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2" name="Picture 11">
            <a:extLst>
              <a:ext uri="{FF2B5EF4-FFF2-40B4-BE49-F238E27FC236}">
                <a16:creationId xmlns:a16="http://schemas.microsoft.com/office/drawing/2014/main" id="{C17B251E-27DE-D17A-0AEF-883AB98D0A95}"/>
              </a:ext>
            </a:extLst>
          </p:cNvPr>
          <p:cNvPicPr>
            <a:picLocks noChangeAspect="1"/>
          </p:cNvPicPr>
          <p:nvPr/>
        </p:nvPicPr>
        <p:blipFill>
          <a:blip r:embed="rId3"/>
          <a:stretch>
            <a:fillRect/>
          </a:stretch>
        </p:blipFill>
        <p:spPr>
          <a:xfrm>
            <a:off x="7280871" y="903626"/>
            <a:ext cx="3953383" cy="5429508"/>
          </a:xfrm>
          <a:prstGeom prst="rect">
            <a:avLst/>
          </a:prstGeom>
        </p:spPr>
      </p:pic>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1605093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800"/>
              <a:t>You are </a:t>
            </a:r>
            <a:r>
              <a:rPr lang="en-GB" sz="2800">
                <a:hlinkClick r:id="rId3"/>
              </a:rPr>
              <a:t>not permitted </a:t>
            </a:r>
            <a:r>
              <a:rPr lang="en-GB" sz="2800"/>
              <a:t>to use the Imperial crest on your front cover, use the </a:t>
            </a:r>
            <a:r>
              <a:rPr lang="en-GB" sz="2800">
                <a:hlinkClick r:id="rId4"/>
              </a:rPr>
              <a:t>Imperial logo </a:t>
            </a:r>
            <a:r>
              <a:rPr lang="en-GB" sz="2800"/>
              <a:t>instead.</a:t>
            </a:r>
          </a:p>
          <a:p>
            <a:pPr marL="342900" indent="-342900">
              <a:buFont typeface="Arial" panose="020B0604020202020204" pitchFamily="34" charset="0"/>
              <a:buChar char="•"/>
            </a:pPr>
            <a:r>
              <a:rPr lang="en-GB" sz="2800"/>
              <a:t>Must contain [Section 4.5 of checklist]:</a:t>
            </a:r>
          </a:p>
          <a:p>
            <a:pPr marL="342900" lvl="1" indent="-342900">
              <a:buFont typeface="Arial" panose="020B0604020202020204" pitchFamily="34" charset="0"/>
              <a:buChar char="•"/>
            </a:pPr>
            <a:r>
              <a:rPr lang="en-GB" sz="2400"/>
              <a:t>Officially approved title of thesis</a:t>
            </a:r>
          </a:p>
          <a:p>
            <a:pPr marL="342900" lvl="1" indent="-342900">
              <a:buFont typeface="Arial" panose="020B0604020202020204" pitchFamily="34" charset="0"/>
              <a:buChar char="•"/>
            </a:pPr>
            <a:r>
              <a:rPr lang="en-GB" sz="2400"/>
              <a:t>Your full name</a:t>
            </a:r>
          </a:p>
          <a:p>
            <a:pPr marL="342900" lvl="1" indent="-342900">
              <a:buFont typeface="Arial" panose="020B0604020202020204" pitchFamily="34" charset="0"/>
              <a:buChar char="•"/>
            </a:pPr>
            <a:r>
              <a:rPr lang="en-GB" sz="2400"/>
              <a:t>“Imperial College London” and the name of your Department</a:t>
            </a:r>
          </a:p>
          <a:p>
            <a:pPr marL="342900" lvl="1" indent="-342900">
              <a:buFont typeface="Arial" panose="020B0604020202020204" pitchFamily="34" charset="0"/>
              <a:buChar char="•"/>
            </a:pPr>
            <a:r>
              <a:rPr lang="en-GB" sz="2400"/>
              <a:t>The name of the degree for which your thesis is submitted</a:t>
            </a:r>
          </a:p>
          <a:p>
            <a:pPr marL="342900" indent="-342900">
              <a:buFont typeface="Arial" panose="020B0604020202020204" pitchFamily="34" charset="0"/>
              <a:buChar char="•"/>
            </a:pPr>
            <a:r>
              <a:rPr lang="en-GB" sz="2400"/>
              <a:t>Must also have a page number [Section 4.4 of checklist]</a:t>
            </a:r>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Preamble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7787063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5BD10B3-E1A1-CE03-FA70-2D9687DF11FF}"/>
              </a:ext>
            </a:extLst>
          </p:cNvPr>
          <p:cNvPicPr>
            <a:picLocks noChangeAspect="1"/>
          </p:cNvPicPr>
          <p:nvPr/>
        </p:nvPicPr>
        <p:blipFill>
          <a:blip r:embed="rId3"/>
          <a:stretch>
            <a:fillRect/>
          </a:stretch>
        </p:blipFill>
        <p:spPr>
          <a:xfrm>
            <a:off x="6465467" y="1237838"/>
            <a:ext cx="5084454" cy="4810628"/>
          </a:xfrm>
          <a:prstGeom prst="rect">
            <a:avLst/>
          </a:prstGeom>
        </p:spPr>
      </p:pic>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1998128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Tree>
    <p:extLst>
      <p:ext uri="{BB962C8B-B14F-4D97-AF65-F5344CB8AC3E}">
        <p14:creationId xmlns:p14="http://schemas.microsoft.com/office/powerpoint/2010/main" val="6639065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Graphics Path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6C905023-0CA5-32B3-EB40-8096F7B77F8C}"/>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You can set where LaTeX should look for the graphics to be used in your document</a:t>
            </a:r>
          </a:p>
          <a:p>
            <a:pPr marL="457200" indent="-457200">
              <a:buFont typeface="Arial" panose="020B0604020202020204" pitchFamily="34" charset="0"/>
              <a:buChar char="•"/>
            </a:pPr>
            <a:r>
              <a:rPr lang="en-GB" sz="2800" dirty="0"/>
              <a:t>Useful for separating figures for different chapters and the .</a:t>
            </a:r>
            <a:r>
              <a:rPr lang="en-GB" sz="2800" dirty="0" err="1"/>
              <a:t>tex</a:t>
            </a:r>
            <a:r>
              <a:rPr lang="en-GB" sz="2800" dirty="0"/>
              <a:t> files</a:t>
            </a:r>
          </a:p>
          <a:p>
            <a:pPr marL="457200" indent="-457200">
              <a:buFont typeface="Arial" panose="020B0604020202020204" pitchFamily="34" charset="0"/>
              <a:buChar char="•"/>
            </a:pPr>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4666650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a large number of references in your thesis</a:t>
            </a:r>
          </a:p>
          <a:p>
            <a:pPr marL="457200" indent="-457200">
              <a:buFont typeface="Arial" panose="020B0604020202020204" pitchFamily="34" charset="0"/>
              <a:buChar char="•"/>
            </a:pPr>
            <a:r>
              <a:rPr lang="en-GB" sz="2800" dirty="0"/>
              <a:t>There are many ways to include references and citations in LaTeX</a:t>
            </a:r>
          </a:p>
          <a:p>
            <a:pPr marL="457200" indent="-457200">
              <a:buFont typeface="Arial" panose="020B0604020202020204" pitchFamily="34" charset="0"/>
              <a:buChar char="•"/>
            </a:pPr>
            <a:r>
              <a:rPr lang="en-GB" sz="2800" dirty="0"/>
              <a:t>Many reference management programs allow the exporting of </a:t>
            </a:r>
            <a:r>
              <a:rPr lang="en-GB" sz="2800" dirty="0" err="1"/>
              <a:t>bibliogrpahies</a:t>
            </a:r>
            <a:r>
              <a:rPr lang="en-GB" sz="2800" dirty="0"/>
              <a:t> in a .bib file</a:t>
            </a:r>
          </a:p>
          <a:p>
            <a:pPr lvl="1"/>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9" name="Straight Connector 8">
            <a:extLst>
              <a:ext uri="{FF2B5EF4-FFF2-40B4-BE49-F238E27FC236}">
                <a16:creationId xmlns:a16="http://schemas.microsoft.com/office/drawing/2014/main" id="{DEFE2E9D-C425-8477-16A6-F86D66D20915}"/>
              </a:ext>
            </a:extLst>
          </p:cNvPr>
          <p:cNvCxnSpPr/>
          <p:nvPr/>
        </p:nvCxnSpPr>
        <p:spPr>
          <a:xfrm>
            <a:off x="6095240" y="855507"/>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0A526890-9C93-CC8F-8663-A3928283A34B}"/>
              </a:ext>
            </a:extLst>
          </p:cNvPr>
          <p:cNvGrpSpPr/>
          <p:nvPr/>
        </p:nvGrpSpPr>
        <p:grpSpPr>
          <a:xfrm>
            <a:off x="897663" y="1113590"/>
            <a:ext cx="4221830" cy="4796715"/>
            <a:chOff x="191387" y="1449022"/>
            <a:chExt cx="4221840" cy="4479216"/>
          </a:xfrm>
        </p:grpSpPr>
        <p:sp>
          <p:nvSpPr>
            <p:cNvPr id="11" name="Rectangle 10">
              <a:extLst>
                <a:ext uri="{FF2B5EF4-FFF2-40B4-BE49-F238E27FC236}">
                  <a16:creationId xmlns:a16="http://schemas.microsoft.com/office/drawing/2014/main" id="{D3EFB712-1565-CD14-F218-F4BB53193B6A}"/>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12" name="TextBox 11">
              <a:extLst>
                <a:ext uri="{FF2B5EF4-FFF2-40B4-BE49-F238E27FC236}">
                  <a16:creationId xmlns:a16="http://schemas.microsoft.com/office/drawing/2014/main" id="{E6277568-F321-4664-ADBB-732C3D9D10EA}"/>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268D4656-827B-E831-9F77-6FC112E87756}"/>
              </a:ext>
            </a:extLst>
          </p:cNvPr>
          <p:cNvPicPr>
            <a:picLocks noChangeAspect="1"/>
          </p:cNvPicPr>
          <p:nvPr/>
        </p:nvPicPr>
        <p:blipFill>
          <a:blip r:embed="rId3"/>
          <a:stretch>
            <a:fillRect/>
          </a:stretch>
        </p:blipFill>
        <p:spPr>
          <a:xfrm>
            <a:off x="6587668" y="2790260"/>
            <a:ext cx="4255444" cy="1277479"/>
          </a:xfrm>
          <a:prstGeom prst="rect">
            <a:avLst/>
          </a:prstGeom>
        </p:spPr>
      </p:pic>
    </p:spTree>
    <p:extLst>
      <p:ext uri="{BB962C8B-B14F-4D97-AF65-F5344CB8AC3E}">
        <p14:creationId xmlns:p14="http://schemas.microsoft.com/office/powerpoint/2010/main" val="30234335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3" name="Straight Connector 2">
            <a:extLst>
              <a:ext uri="{FF2B5EF4-FFF2-40B4-BE49-F238E27FC236}">
                <a16:creationId xmlns:a16="http://schemas.microsoft.com/office/drawing/2014/main" id="{7AD4C248-6FF5-643F-C0F3-26EC96463F52}"/>
              </a:ext>
            </a:extLst>
          </p:cNvPr>
          <p:cNvCxnSpPr/>
          <p:nvPr/>
        </p:nvCxnSpPr>
        <p:spPr>
          <a:xfrm>
            <a:off x="6096000"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8460E47C-F2E6-A104-039E-286B6BB1FDA4}"/>
              </a:ext>
            </a:extLst>
          </p:cNvPr>
          <p:cNvGrpSpPr/>
          <p:nvPr/>
        </p:nvGrpSpPr>
        <p:grpSpPr>
          <a:xfrm>
            <a:off x="187381" y="1202047"/>
            <a:ext cx="5749846" cy="3894609"/>
            <a:chOff x="191387" y="1449022"/>
            <a:chExt cx="4221840" cy="4167618"/>
          </a:xfrm>
        </p:grpSpPr>
        <p:sp>
          <p:nvSpPr>
            <p:cNvPr id="9" name="Rectangle 8">
              <a:extLst>
                <a:ext uri="{FF2B5EF4-FFF2-40B4-BE49-F238E27FC236}">
                  <a16:creationId xmlns:a16="http://schemas.microsoft.com/office/drawing/2014/main" id="{B447AA31-503C-ADF3-3411-D88233792EBD}"/>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3" name="TextBox 12">
              <a:extLst>
                <a:ext uri="{FF2B5EF4-FFF2-40B4-BE49-F238E27FC236}">
                  <a16:creationId xmlns:a16="http://schemas.microsoft.com/office/drawing/2014/main" id="{BD961DE3-799B-4198-CCDF-50F036CBC2F7}"/>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6" name="Picture 15">
            <a:extLst>
              <a:ext uri="{FF2B5EF4-FFF2-40B4-BE49-F238E27FC236}">
                <a16:creationId xmlns:a16="http://schemas.microsoft.com/office/drawing/2014/main" id="{B3F4113C-3E08-AB9D-4D86-E7126B115F0F}"/>
              </a:ext>
            </a:extLst>
          </p:cNvPr>
          <p:cNvPicPr>
            <a:picLocks noChangeAspect="1"/>
          </p:cNvPicPr>
          <p:nvPr/>
        </p:nvPicPr>
        <p:blipFill>
          <a:blip r:embed="rId3"/>
          <a:stretch>
            <a:fillRect/>
          </a:stretch>
        </p:blipFill>
        <p:spPr>
          <a:xfrm>
            <a:off x="6254774" y="2863122"/>
            <a:ext cx="5417514" cy="913886"/>
          </a:xfrm>
          <a:prstGeom prst="rect">
            <a:avLst/>
          </a:prstGeom>
        </p:spPr>
      </p:pic>
    </p:spTree>
    <p:extLst>
      <p:ext uri="{BB962C8B-B14F-4D97-AF65-F5344CB8AC3E}">
        <p14:creationId xmlns:p14="http://schemas.microsoft.com/office/powerpoint/2010/main" val="42205356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Personalising References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57200" y="1417638"/>
            <a:ext cx="11250118" cy="4525963"/>
          </a:xfrm>
        </p:spPr>
        <p:txBody>
          <a:bodyPr/>
          <a:lstStyle/>
          <a:p>
            <a:pPr marL="342900" indent="-342900">
              <a:buFont typeface="Arial" panose="020B0604020202020204" pitchFamily="34" charset="0"/>
              <a:buChar char="•"/>
            </a:pPr>
            <a:r>
              <a:rPr lang="en-GB" sz="2800" dirty="0"/>
              <a:t>Capitalisation</a:t>
            </a:r>
          </a:p>
          <a:p>
            <a:pPr marL="504891" lvl="2" indent="-342900"/>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pPr marL="342900" indent="-342900">
              <a:buFont typeface="Arial" panose="020B0604020202020204" pitchFamily="34" charset="0"/>
              <a:buChar char="•"/>
            </a:pPr>
            <a:r>
              <a:rPr lang="en-GB" sz="2800" dirty="0"/>
              <a:t>Accents</a:t>
            </a:r>
          </a:p>
          <a:p>
            <a:pPr marL="504891" lvl="2" indent="-342900"/>
            <a:r>
              <a:rPr lang="en-GB" sz="2400" dirty="0"/>
              <a:t>Ren</a:t>
            </a:r>
            <a:r>
              <a:rPr lang="en-GB" sz="2400" dirty="0">
                <a:solidFill>
                  <a:schemeClr val="tx2">
                    <a:lumMod val="50000"/>
                    <a:lumOff val="50000"/>
                  </a:schemeClr>
                </a:solidFill>
              </a:rPr>
              <a:t>\’</a:t>
            </a:r>
            <a:r>
              <a:rPr lang="en-GB" sz="2400" dirty="0"/>
              <a:t>{e}e</a:t>
            </a:r>
          </a:p>
          <a:p>
            <a:pPr marL="342900" indent="-342900">
              <a:buFont typeface="Arial" panose="020B0604020202020204" pitchFamily="34" charset="0"/>
              <a:buChar char="•"/>
            </a:pPr>
            <a:r>
              <a:rPr lang="en-GB" sz="2800" dirty="0"/>
              <a:t>Multiple Author names</a:t>
            </a:r>
          </a:p>
          <a:p>
            <a:pPr marL="504891" lvl="2" indent="-342900"/>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marL="504891" lvl="2" indent="-342900"/>
            <a:r>
              <a:rPr lang="en-GB" sz="2400" dirty="0"/>
              <a:t> </a:t>
            </a:r>
            <a:r>
              <a:rPr lang="en-GB" sz="2400" dirty="0">
                <a:solidFill>
                  <a:schemeClr val="tx2">
                    <a:lumMod val="50000"/>
                    <a:lumOff val="50000"/>
                  </a:schemeClr>
                </a:solidFill>
              </a:rPr>
              <a:t>author = </a:t>
            </a:r>
            <a:r>
              <a:rPr lang="en-GB" sz="2400" dirty="0"/>
              <a:t>“Hemingway, Ernest; Stine, R.L.; Tolkien, J.R.R”</a:t>
            </a:r>
            <a:endParaRPr lang="en-GB" sz="2400" strike="sngStrike" dirty="0"/>
          </a:p>
          <a:p>
            <a:pPr marL="504891" lvl="2" indent="-342900"/>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10" name="TextBox 9">
            <a:extLst>
              <a:ext uri="{FF2B5EF4-FFF2-40B4-BE49-F238E27FC236}">
                <a16:creationId xmlns:a16="http://schemas.microsoft.com/office/drawing/2014/main" id="{9C991674-EAA7-4469-8E13-BEEF5FBC53D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348485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2181613"/>
            <a:ext cx="5506420" cy="4154984"/>
          </a:xfrm>
          <a:prstGeom prst="rect">
            <a:avLst/>
          </a:prstGeom>
          <a:ln w="28575">
            <a:noFill/>
          </a:ln>
        </p:spPr>
        <p:txBody>
          <a:bodyPr wrap="square">
            <a:spAutoFit/>
          </a:bodyPr>
          <a:lstStyle/>
          <a:p>
            <a:r>
              <a:rPr lang="en-GB" sz="2400" dirty="0">
                <a:solidFill>
                  <a:schemeClr val="tx2">
                    <a:lumMod val="50000"/>
                    <a:lumOff val="50000"/>
                  </a:schemeClr>
                </a:solidFill>
              </a:rPr>
              <a:t>\section</a:t>
            </a:r>
            <a:r>
              <a:rPr lang="en-GB" sz="2400" dirty="0"/>
              <a:t>{List of Acronyms}</a:t>
            </a:r>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tx2">
                    <a:lumMod val="50000"/>
                    <a:lumOff val="50000"/>
                  </a:schemeClr>
                </a:solidFill>
              </a:rPr>
              <a:t>\</a:t>
            </a:r>
            <a:r>
              <a:rPr lang="en-GB" sz="2400" dirty="0" err="1">
                <a:solidFill>
                  <a:schemeClr val="tx2">
                    <a:lumMod val="50000"/>
                    <a:lumOff val="50000"/>
                  </a:schemeClr>
                </a:solidFill>
              </a:rPr>
              <a:t>acro</a:t>
            </a:r>
            <a:r>
              <a:rPr lang="en-GB" sz="2400" dirty="0"/>
              <a:t>{TLA}{Three Letter Acronym}</a:t>
            </a:r>
          </a:p>
          <a:p>
            <a:r>
              <a:rPr lang="en-GB" sz="2400" dirty="0">
                <a:solidFill>
                  <a:schemeClr val="tx2">
                    <a:lumMod val="50000"/>
                    <a:lumOff val="50000"/>
                  </a:schemeClr>
                </a:solidFill>
              </a:rPr>
              <a:t>\</a:t>
            </a:r>
            <a:r>
              <a:rPr lang="en-GB" sz="2400" dirty="0" err="1">
                <a:solidFill>
                  <a:schemeClr val="tx2">
                    <a:lumMod val="50000"/>
                    <a:lumOff val="50000"/>
                  </a:schemeClr>
                </a:solidFill>
              </a:rPr>
              <a:t>acro</a:t>
            </a:r>
            <a:r>
              <a:rPr lang="en-GB" sz="2400" dirty="0"/>
              <a:t>{ICL}{Imperial College London}</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acronym</a:t>
            </a:r>
            <a:r>
              <a:rPr lang="en-GB" sz="2400" dirty="0"/>
              <a:t>}</a:t>
            </a:r>
          </a:p>
          <a:p>
            <a:endParaRPr lang="en-GB" sz="2400" dirty="0"/>
          </a:p>
          <a:p>
            <a:r>
              <a:rPr lang="en-GB" sz="2400" dirty="0">
                <a:solidFill>
                  <a:schemeClr val="tx2">
                    <a:lumMod val="50000"/>
                    <a:lumOff val="50000"/>
                  </a:schemeClr>
                </a:solidFill>
              </a:rPr>
              <a:t>\section</a:t>
            </a:r>
            <a:r>
              <a:rPr lang="en-GB" sz="2400" dirty="0"/>
              <a:t>{Main Section}</a:t>
            </a:r>
          </a:p>
          <a:p>
            <a:r>
              <a:rPr lang="en-GB" sz="2400" dirty="0"/>
              <a:t>You may often find it useful to use a </a:t>
            </a:r>
            <a:r>
              <a:rPr lang="en-GB" sz="2400" dirty="0">
                <a:solidFill>
                  <a:schemeClr val="tx2">
                    <a:lumMod val="50000"/>
                    <a:lumOff val="50000"/>
                  </a:schemeClr>
                </a:solidFill>
              </a:rPr>
              <a:t>\ac</a:t>
            </a:r>
            <a:r>
              <a:rPr lang="en-GB" sz="2400" dirty="0"/>
              <a:t>{TLA}. Nothing is more useful that a </a:t>
            </a:r>
            <a:r>
              <a:rPr lang="en-GB" sz="2400" dirty="0">
                <a:solidFill>
                  <a:schemeClr val="tx2">
                    <a:lumMod val="50000"/>
                    <a:lumOff val="50000"/>
                  </a:schemeClr>
                </a:solidFill>
              </a:rPr>
              <a:t>\ac</a:t>
            </a:r>
            <a:r>
              <a:rPr lang="en-GB" sz="2400" dirty="0"/>
              <a:t>{TLA}, except many </a:t>
            </a:r>
            <a:r>
              <a:rPr lang="en-GB" sz="2400" dirty="0">
                <a:solidFill>
                  <a:schemeClr val="tx2">
                    <a:lumMod val="50000"/>
                    <a:lumOff val="50000"/>
                  </a:schemeClr>
                </a:solidFill>
              </a:rPr>
              <a:t>\ac</a:t>
            </a:r>
            <a:r>
              <a:rPr lang="en-GB" sz="2400" dirty="0"/>
              <a:t>{TLA}s. </a:t>
            </a:r>
            <a:r>
              <a:rPr lang="en-GB" sz="2400" dirty="0">
                <a:solidFill>
                  <a:schemeClr val="tx2">
                    <a:lumMod val="50000"/>
                    <a:lumOff val="50000"/>
                  </a:schemeClr>
                </a:solidFill>
              </a:rPr>
              <a:t>\ac</a:t>
            </a:r>
            <a:r>
              <a:rPr lang="en-GB" sz="2400" dirty="0"/>
              <a:t>{ICL} is a good </a:t>
            </a:r>
            <a:r>
              <a:rPr lang="en-GB" sz="2400" dirty="0">
                <a:solidFill>
                  <a:schemeClr val="tx2">
                    <a:lumMod val="50000"/>
                    <a:lumOff val="50000"/>
                  </a:schemeClr>
                </a:solidFill>
              </a:rPr>
              <a:t>\ac</a:t>
            </a:r>
            <a:r>
              <a:rPr lang="en-GB" sz="2400" dirty="0"/>
              <a:t>{TLA}.</a:t>
            </a:r>
          </a:p>
        </p:txBody>
      </p:sp>
      <p:pic>
        <p:nvPicPr>
          <p:cNvPr id="12" name="Picture 11" descr="A screenshot of a cell phone&#10;&#10;Description automatically generated">
            <a:extLst>
              <a:ext uri="{FF2B5EF4-FFF2-40B4-BE49-F238E27FC236}">
                <a16:creationId xmlns:a16="http://schemas.microsoft.com/office/drawing/2014/main" id="{FFD08429-0155-1EE3-5974-B47A10E02C66}"/>
              </a:ext>
            </a:extLst>
          </p:cNvPr>
          <p:cNvPicPr>
            <a:picLocks noChangeAspect="1"/>
          </p:cNvPicPr>
          <p:nvPr/>
        </p:nvPicPr>
        <p:blipFill>
          <a:blip r:embed="rId3"/>
          <a:stretch>
            <a:fillRect/>
          </a:stretch>
        </p:blipFill>
        <p:spPr>
          <a:xfrm>
            <a:off x="6445771" y="2278567"/>
            <a:ext cx="5085149" cy="2516285"/>
          </a:xfrm>
          <a:prstGeom prst="rect">
            <a:avLst/>
          </a:prstGeom>
        </p:spPr>
      </p:pic>
      <p:grpSp>
        <p:nvGrpSpPr>
          <p:cNvPr id="13" name="Group 12">
            <a:extLst>
              <a:ext uri="{FF2B5EF4-FFF2-40B4-BE49-F238E27FC236}">
                <a16:creationId xmlns:a16="http://schemas.microsoft.com/office/drawing/2014/main" id="{9B54B372-B89D-20C6-9F90-C60ACFF23D09}"/>
              </a:ext>
            </a:extLst>
          </p:cNvPr>
          <p:cNvGrpSpPr/>
          <p:nvPr/>
        </p:nvGrpSpPr>
        <p:grpSpPr>
          <a:xfrm>
            <a:off x="279782" y="1324335"/>
            <a:ext cx="3737579" cy="800219"/>
            <a:chOff x="279783" y="1594601"/>
            <a:chExt cx="2562514" cy="800219"/>
          </a:xfrm>
        </p:grpSpPr>
        <p:sp>
          <p:nvSpPr>
            <p:cNvPr id="14" name="TextBox 13">
              <a:extLst>
                <a:ext uri="{FF2B5EF4-FFF2-40B4-BE49-F238E27FC236}">
                  <a16:creationId xmlns:a16="http://schemas.microsoft.com/office/drawing/2014/main" id="{5AC2D068-F1F8-AA6F-AB4D-10B7421BE830}"/>
                </a:ext>
              </a:extLst>
            </p:cNvPr>
            <p:cNvSpPr txBox="1"/>
            <p:nvPr/>
          </p:nvSpPr>
          <p:spPr>
            <a:xfrm>
              <a:off x="279784" y="1594601"/>
              <a:ext cx="1155621" cy="338554"/>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3" y="1933155"/>
              <a:ext cx="2562514"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tx2">
                      <a:lumMod val="50000"/>
                      <a:lumOff val="50000"/>
                    </a:schemeClr>
                  </a:solidFill>
                </a:rPr>
                <a:t>acronym</a:t>
              </a:r>
              <a:r>
                <a:rPr lang="en-GB" sz="2400" dirty="0"/>
                <a:t>}</a:t>
              </a:r>
            </a:p>
          </p:txBody>
        </p:sp>
      </p:grpSp>
    </p:spTree>
    <p:extLst>
      <p:ext uri="{BB962C8B-B14F-4D97-AF65-F5344CB8AC3E}">
        <p14:creationId xmlns:p14="http://schemas.microsoft.com/office/powerpoint/2010/main" val="36672191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Aligning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3030042"/>
            <a:ext cx="5197381" cy="2677656"/>
          </a:xfrm>
          <a:prstGeom prst="rect">
            <a:avLst/>
          </a:prstGeom>
          <a:ln w="28575">
            <a:noFill/>
          </a:ln>
        </p:spPr>
        <p:txBody>
          <a:bodyPr wrap="square">
            <a:spAutoFit/>
          </a:bodyPr>
          <a:lstStyle/>
          <a:p>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alignat</a:t>
            </a:r>
            <a:r>
              <a:rPr lang="en-GB" sz="2400" dirty="0"/>
              <a:t>}{2}</a:t>
            </a:r>
          </a:p>
          <a:p>
            <a:r>
              <a:rPr lang="en-GB" sz="2400" dirty="0"/>
              <a:t>y=&amp;4x </a:t>
            </a:r>
            <a:r>
              <a:rPr lang="en-GB" sz="2400" dirty="0">
                <a:solidFill>
                  <a:schemeClr val="tx2">
                    <a:lumMod val="50000"/>
                    <a:lumOff val="50000"/>
                  </a:schemeClr>
                </a:solidFill>
              </a:rPr>
              <a:t>\quad </a:t>
            </a:r>
            <a:r>
              <a:rPr lang="en-GB" sz="2400" dirty="0"/>
              <a:t>&amp;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{for } x &lt; 0</a:t>
            </a:r>
            <a:r>
              <a:rPr lang="en-GB" sz="2400" dirty="0">
                <a:solidFill>
                  <a:schemeClr val="accent1">
                    <a:lumMod val="60000"/>
                    <a:lumOff val="40000"/>
                  </a:schemeClr>
                </a:solidFill>
              </a:rPr>
              <a:t>\\</a:t>
            </a:r>
          </a:p>
          <a:p>
            <a:r>
              <a:rPr lang="en-GB" sz="2400" dirty="0"/>
              <a:t>y=&amp;4x+x^{2}-5x^{3} </a:t>
            </a:r>
            <a:r>
              <a:rPr lang="en-GB" sz="2400" dirty="0">
                <a:solidFill>
                  <a:schemeClr val="tx2">
                    <a:lumMod val="50000"/>
                    <a:lumOff val="50000"/>
                  </a:schemeClr>
                </a:solidFill>
              </a:rPr>
              <a:t>\quad </a:t>
            </a:r>
            <a:r>
              <a:rPr lang="en-GB" sz="2400" dirty="0"/>
              <a:t>&amp;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{otherwise}</a:t>
            </a:r>
            <a:r>
              <a:rPr lang="en-GB" sz="2400" dirty="0">
                <a:solidFill>
                  <a:schemeClr val="accent1">
                    <a:lumMod val="60000"/>
                    <a:lumOff val="40000"/>
                  </a:schemeClr>
                </a:solidFill>
              </a:rPr>
              <a:t>\\</a:t>
            </a:r>
          </a:p>
          <a:p>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{d}x}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 t}=&amp; 3y</a:t>
            </a:r>
            <a:r>
              <a:rPr lang="en-GB" sz="2400" dirty="0">
                <a:solidFill>
                  <a:schemeClr val="accent1">
                    <a:lumMod val="60000"/>
                    <a:lumOff val="40000"/>
                  </a:schemeClr>
                </a:solidFill>
              </a:rPr>
              <a:t>\\</a:t>
            </a:r>
          </a:p>
          <a:p>
            <a:r>
              <a:rPr lang="en-GB" sz="2400" dirty="0"/>
              <a:t>x(t=0)=&amp;-10</a:t>
            </a:r>
          </a:p>
          <a:p>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alignat</a:t>
            </a:r>
            <a:r>
              <a:rPr lang="en-GB" sz="2400" dirty="0"/>
              <a:t>}</a:t>
            </a:r>
          </a:p>
        </p:txBody>
      </p:sp>
      <p:sp>
        <p:nvSpPr>
          <p:cNvPr id="10" name="TextBox 9">
            <a:extLst>
              <a:ext uri="{FF2B5EF4-FFF2-40B4-BE49-F238E27FC236}">
                <a16:creationId xmlns:a16="http://schemas.microsoft.com/office/drawing/2014/main" id="{D097C0CA-E4D8-D562-E09F-728DA289A07B}"/>
              </a:ext>
            </a:extLst>
          </p:cNvPr>
          <p:cNvSpPr txBox="1"/>
          <p:nvPr/>
        </p:nvSpPr>
        <p:spPr>
          <a:xfrm>
            <a:off x="10494578" y="2760"/>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645474"/>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1" name="Picture 10">
            <a:extLst>
              <a:ext uri="{FF2B5EF4-FFF2-40B4-BE49-F238E27FC236}">
                <a16:creationId xmlns:a16="http://schemas.microsoft.com/office/drawing/2014/main" id="{50D66BDF-114E-43F7-4E24-10F9955D66AA}"/>
              </a:ext>
            </a:extLst>
          </p:cNvPr>
          <p:cNvPicPr>
            <a:picLocks noChangeAspect="1"/>
          </p:cNvPicPr>
          <p:nvPr/>
        </p:nvPicPr>
        <p:blipFill>
          <a:blip r:embed="rId3"/>
          <a:stretch>
            <a:fillRect/>
          </a:stretch>
        </p:blipFill>
        <p:spPr>
          <a:xfrm>
            <a:off x="6189134" y="2500886"/>
            <a:ext cx="5875865" cy="2083640"/>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C8F29171-7C10-4694-9BBD-2EB78FB8E314}" type="datetime1">
              <a:rPr lang="en-GB" smtClean="0"/>
              <a:t>12/12/2024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Writing Theses in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40</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3">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dirty="0">
                <a:hlinkClick r:id="rId3"/>
              </a:rPr>
              <a:t>Theses for Imperial College Research Degrees Checklist</a:t>
            </a:r>
            <a:endParaRPr lang="en-GB" dirty="0"/>
          </a:p>
          <a:p>
            <a:pPr marL="457200" indent="-457200" fontAlgn="base">
              <a:buFont typeface="Arial" panose="020B0604020202020204" pitchFamily="34" charset="0"/>
              <a:buChar char="•"/>
            </a:pPr>
            <a:r>
              <a:rPr lang="en-GB" dirty="0">
                <a:hlinkClick r:id="rId4"/>
              </a:rPr>
              <a:t>General Academic Regulations</a:t>
            </a:r>
            <a:endParaRPr lang="en-GB" dirty="0"/>
          </a:p>
          <a:p>
            <a:pPr marL="457200" indent="-457200" fontAlgn="base">
              <a:buFont typeface="Arial" panose="020B0604020202020204" pitchFamily="34" charset="0"/>
              <a:buChar char="•"/>
            </a:pPr>
            <a:r>
              <a:rPr lang="en-GB" dirty="0">
                <a:hlinkClick r:id="rId5"/>
              </a:rPr>
              <a:t>MPhil and PhD Regulations</a:t>
            </a:r>
            <a:endParaRPr lang="en-GB" dirty="0"/>
          </a:p>
          <a:p>
            <a:pPr marL="457200" indent="-457200" fontAlgn="base">
              <a:buFont typeface="Arial" panose="020B0604020202020204" pitchFamily="34" charset="0"/>
              <a:buChar char="•"/>
            </a:pPr>
            <a:r>
              <a:rPr lang="en-GB" dirty="0">
                <a:hlinkClick r:id="rId6"/>
              </a:rPr>
              <a:t>Regulations for other programme types</a:t>
            </a:r>
            <a:endParaRPr lang="en-GB" dirty="0"/>
          </a:p>
          <a:p>
            <a:pPr marL="457200" indent="-457200" fontAlgn="base">
              <a:buFont typeface="Arial" panose="020B0604020202020204" pitchFamily="34" charset="0"/>
              <a:buChar char="•"/>
            </a:pPr>
            <a:r>
              <a:rPr lang="en-GB" dirty="0"/>
              <a:t>Written in English [Paragraph 71e of PhD Regulations]</a:t>
            </a:r>
          </a:p>
          <a:p>
            <a:pPr marL="457200" indent="-457200" fontAlgn="base">
              <a:buFont typeface="Arial" panose="020B0604020202020204" pitchFamily="34" charset="0"/>
              <a:buChar char="•"/>
            </a:pPr>
            <a:r>
              <a:rPr lang="en-GB" dirty="0"/>
              <a:t>Not longer than 100,000 words [Paragraph 71f of PhD Regulations]</a:t>
            </a:r>
          </a:p>
          <a:p>
            <a:pPr marL="457200" indent="-457200" fontAlgn="base">
              <a:buFont typeface="Arial" panose="020B0604020202020204" pitchFamily="34" charset="0"/>
              <a:buChar char="•"/>
            </a:pPr>
            <a:r>
              <a:rPr lang="en-GB" dirty="0"/>
              <a:t>Cannot be copy-pasted papers [Paragraph 71c of PhD Regulations]</a:t>
            </a:r>
          </a:p>
          <a:p>
            <a:pPr marL="457200" indent="-457200" fontAlgn="base">
              <a:buFont typeface="Arial" panose="020B0604020202020204" pitchFamily="34" charset="0"/>
              <a:buChar char="•"/>
            </a:pPr>
            <a:r>
              <a:rPr lang="en-GB" dirty="0"/>
              <a:t>Include full bibliography and references [Paragraph 71g of PhD Regulations]</a:t>
            </a:r>
          </a:p>
          <a:p>
            <a:pPr marL="342900" indent="-342900" fontAlgn="base">
              <a:buFont typeface="Arial" panose="020B0604020202020204" pitchFamily="34" charset="0"/>
              <a:buChar char="•"/>
            </a:pPr>
            <a:r>
              <a:rPr lang="en-GB" dirty="0"/>
              <a:t>You will be examined on this by examiners in your viva</a:t>
            </a:r>
          </a:p>
          <a:p>
            <a:pPr marL="342900" indent="-342900" fontAlgn="base">
              <a:buFont typeface="Arial" panose="020B0604020202020204" pitchFamily="34" charset="0"/>
              <a:buChar char="•"/>
            </a:pPr>
            <a:r>
              <a:rPr lang="en-GB"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GB" sz="2800" dirty="0"/>
              <a:t>Typically A4 paper</a:t>
            </a:r>
          </a:p>
          <a:p>
            <a:pPr marL="342900" indent="-342900" fontAlgn="base">
              <a:buFont typeface="Arial" panose="020B0604020202020204" pitchFamily="34" charset="0"/>
              <a:buChar char="•"/>
            </a:pPr>
            <a:r>
              <a:rPr lang="en-GB" sz="2800" dirty="0"/>
              <a:t>You may want your pages to be double-sided</a:t>
            </a:r>
          </a:p>
          <a:p>
            <a:pPr marL="342900" indent="-342900" fontAlgn="base">
              <a:buFont typeface="Arial" panose="020B0604020202020204" pitchFamily="34" charset="0"/>
              <a:buChar char="•"/>
            </a:pPr>
            <a:r>
              <a:rPr lang="en-GB" sz="2800" dirty="0"/>
              <a:t>All pages to be sequentially numbered in Arabic numerals including title page [Section 4.4 of Checklist]</a:t>
            </a:r>
          </a:p>
          <a:p>
            <a:pPr marL="342900" indent="-342900" fontAlgn="base">
              <a:buFont typeface="Arial" panose="020B0604020202020204" pitchFamily="34" charset="0"/>
              <a:buChar char="•"/>
            </a:pPr>
            <a:r>
              <a:rPr lang="en-GB" sz="2800" dirty="0"/>
              <a:t>Achieved in the preamble:</a:t>
            </a:r>
          </a:p>
          <a:p>
            <a:pPr fontAlgn="base">
              <a:spcBef>
                <a:spcPts val="600"/>
              </a:spcBef>
              <a:spcAft>
                <a:spcPts val="600"/>
              </a:spcAft>
            </a:pPr>
            <a:endParaRPr lang="en-GB" sz="2800" dirty="0"/>
          </a:p>
          <a:p>
            <a:pPr marL="0" indent="0" fontAlgn="base">
              <a:spcBef>
                <a:spcPts val="600"/>
              </a:spcBef>
              <a:spcAft>
                <a:spcPts val="600"/>
              </a:spcAft>
              <a:buNone/>
            </a:pPr>
            <a:r>
              <a:rPr lang="en-GB" sz="2800" dirty="0">
                <a:solidFill>
                  <a:schemeClr val="tx2">
                    <a:lumMod val="50000"/>
                    <a:lumOff val="50000"/>
                  </a:schemeClr>
                </a:solidFill>
              </a:rPr>
              <a:t>\</a:t>
            </a:r>
            <a:r>
              <a:rPr lang="en-GB" sz="2800" dirty="0" err="1">
                <a:solidFill>
                  <a:schemeClr val="tx2">
                    <a:lumMod val="50000"/>
                    <a:lumOff val="50000"/>
                  </a:schemeClr>
                </a:solidFill>
              </a:rPr>
              <a:t>documentclass</a:t>
            </a:r>
            <a:r>
              <a:rPr lang="en-GB" sz="2800" dirty="0"/>
              <a:t>[</a:t>
            </a:r>
            <a:r>
              <a:rPr lang="en-GB" sz="2800" dirty="0">
                <a:solidFill>
                  <a:schemeClr val="accent4">
                    <a:lumMod val="75000"/>
                  </a:schemeClr>
                </a:solidFill>
              </a:rPr>
              <a:t>12pt, a4paper, </a:t>
            </a:r>
            <a:r>
              <a:rPr lang="en-GB" sz="2800" dirty="0" err="1">
                <a:solidFill>
                  <a:schemeClr val="accent4">
                    <a:lumMod val="75000"/>
                  </a:schemeClr>
                </a:solidFill>
              </a:rPr>
              <a:t>twoside</a:t>
            </a:r>
            <a:r>
              <a:rPr lang="en-GB" sz="2800" dirty="0"/>
              <a:t>]{</a:t>
            </a:r>
            <a:r>
              <a:rPr lang="en-GB" sz="2800" dirty="0">
                <a:solidFill>
                  <a:schemeClr val="tx2">
                    <a:lumMod val="50000"/>
                    <a:lumOff val="50000"/>
                  </a:schemeClr>
                </a:solidFill>
              </a:rPr>
              <a:t>report</a:t>
            </a:r>
            <a:r>
              <a:rPr lang="en-GB" sz="28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a:p>
            <a:pPr marL="457200" indent="-457200" fontAlgn="base">
              <a:buFont typeface="Arial" panose="020B0604020202020204" pitchFamily="34" charset="0"/>
              <a:buChar char="•"/>
            </a:pPr>
            <a:r>
              <a:rPr lang="en-GB" sz="2800" dirty="0"/>
              <a:t>The </a:t>
            </a:r>
            <a:r>
              <a:rPr lang="en-GB" sz="2800" dirty="0" err="1">
                <a:solidFill>
                  <a:schemeClr val="tx2">
                    <a:lumMod val="50000"/>
                    <a:lumOff val="50000"/>
                  </a:schemeClr>
                </a:solidFill>
              </a:rPr>
              <a:t>blindtext</a:t>
            </a:r>
            <a:r>
              <a:rPr lang="en-GB" sz="2800" dirty="0"/>
              <a:t> package and </a:t>
            </a:r>
            <a:r>
              <a:rPr lang="en-GB" sz="2800" dirty="0">
                <a:solidFill>
                  <a:schemeClr val="tx2">
                    <a:lumMod val="50000"/>
                    <a:lumOff val="50000"/>
                  </a:schemeClr>
                </a:solidFill>
              </a:rPr>
              <a:t>\</a:t>
            </a:r>
            <a:r>
              <a:rPr lang="en-GB" sz="2800" dirty="0" err="1">
                <a:solidFill>
                  <a:schemeClr val="tx2">
                    <a:lumMod val="50000"/>
                    <a:lumOff val="50000"/>
                  </a:schemeClr>
                </a:solidFill>
              </a:rPr>
              <a:t>blindtext</a:t>
            </a:r>
            <a:r>
              <a:rPr lang="en-GB" sz="2800" dirty="0"/>
              <a:t>[X] command allows us to insert sample text for testing typesetting</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18925705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3558998"/>
            <a:ext cx="5528220" cy="569627"/>
          </a:xfrm>
        </p:spPr>
        <p:txBody>
          <a:bodyPr/>
          <a:lstStyle/>
          <a:p>
            <a:pPr fontAlgn="base"/>
            <a:r>
              <a:rPr lang="en-GB" sz="2800" dirty="0">
                <a:solidFill>
                  <a:schemeClr val="tx2">
                    <a:lumMod val="50000"/>
                    <a:lumOff val="50000"/>
                  </a:schemeClr>
                </a:solidFill>
              </a:rPr>
              <a:t>\</a:t>
            </a:r>
            <a:r>
              <a:rPr lang="en-GB" sz="2800" dirty="0" err="1">
                <a:solidFill>
                  <a:schemeClr val="tx2">
                    <a:lumMod val="50000"/>
                    <a:lumOff val="50000"/>
                  </a:schemeClr>
                </a:solidFill>
              </a:rPr>
              <a:t>blindtext</a:t>
            </a:r>
            <a:r>
              <a:rPr lang="en-GB" sz="2800" dirty="0"/>
              <a:t>[10]</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12/12/2024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4" name="TextBox 3">
            <a:extLst>
              <a:ext uri="{FF2B5EF4-FFF2-40B4-BE49-F238E27FC236}">
                <a16:creationId xmlns:a16="http://schemas.microsoft.com/office/drawing/2014/main" id="{2ABC3134-6FB0-D70D-3749-48007CADFAA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TextBox 7">
            <a:extLst>
              <a:ext uri="{FF2B5EF4-FFF2-40B4-BE49-F238E27FC236}">
                <a16:creationId xmlns:a16="http://schemas.microsoft.com/office/drawing/2014/main" id="{B0803827-7E00-C5C9-5D2F-DC0691E2B2BC}"/>
              </a:ext>
            </a:extLst>
          </p:cNvPr>
          <p:cNvSpPr txBox="1"/>
          <p:nvPr/>
        </p:nvSpPr>
        <p:spPr>
          <a:xfrm>
            <a:off x="365244" y="1963933"/>
            <a:ext cx="5488413" cy="830997"/>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9" name="TextBox 8">
            <a:extLst>
              <a:ext uri="{FF2B5EF4-FFF2-40B4-BE49-F238E27FC236}">
                <a16:creationId xmlns:a16="http://schemas.microsoft.com/office/drawing/2014/main" id="{24ED1532-8805-58E5-242E-8D0643DB5799}"/>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B883B1A-B2F6-3C4D-CEA0-3A0B5363F0B8}"/>
              </a:ext>
            </a:extLst>
          </p:cNvPr>
          <p:cNvPicPr>
            <a:picLocks noChangeAspect="1"/>
          </p:cNvPicPr>
          <p:nvPr/>
        </p:nvPicPr>
        <p:blipFill>
          <a:blip r:embed="rId3"/>
          <a:stretch>
            <a:fillRect/>
          </a:stretch>
        </p:blipFill>
        <p:spPr>
          <a:xfrm>
            <a:off x="7185932" y="697802"/>
            <a:ext cx="4021210" cy="5628290"/>
          </a:xfrm>
          <a:prstGeom prst="rect">
            <a:avLst/>
          </a:prstGeom>
        </p:spPr>
      </p:pic>
    </p:spTree>
    <p:extLst>
      <p:ext uri="{BB962C8B-B14F-4D97-AF65-F5344CB8AC3E}">
        <p14:creationId xmlns:p14="http://schemas.microsoft.com/office/powerpoint/2010/main" val="1319106070"/>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1741</TotalTime>
  <Words>7574</Words>
  <Application>Microsoft Office PowerPoint</Application>
  <PresentationFormat>Widescreen</PresentationFormat>
  <Paragraphs>615</Paragraphs>
  <Slides>42</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ICL PPT Theme</vt:lpstr>
      <vt:lpstr>Writing Theses in LaTeX</vt:lpstr>
      <vt:lpstr>Important Information on Marking your Attendance on Inkpath</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2024-12-12T15:38:13Z</dcterms:modified>
</cp:coreProperties>
</file>